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9"/>
  </p:notesMasterIdLst>
  <p:handoutMasterIdLst>
    <p:handoutMasterId r:id="rId10"/>
  </p:handoutMasterIdLst>
  <p:sldIdLst>
    <p:sldId id="428" r:id="rId2"/>
    <p:sldId id="257" r:id="rId3"/>
    <p:sldId id="429" r:id="rId4"/>
    <p:sldId id="430" r:id="rId5"/>
    <p:sldId id="433" r:id="rId6"/>
    <p:sldId id="431" r:id="rId7"/>
    <p:sldId id="43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1C3"/>
    <a:srgbClr val="DC0D15"/>
    <a:srgbClr val="E6E6E7"/>
    <a:srgbClr val="F5F5F5"/>
    <a:srgbClr val="0F1987"/>
    <a:srgbClr val="626468"/>
    <a:srgbClr val="4A4A49"/>
    <a:srgbClr val="02883A"/>
    <a:srgbClr val="293173"/>
    <a:srgbClr val="2023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74" autoAdjust="0"/>
    <p:restoredTop sz="94674"/>
  </p:normalViewPr>
  <p:slideViewPr>
    <p:cSldViewPr snapToGrid="0" snapToObjects="1" showGuides="1">
      <p:cViewPr varScale="1">
        <p:scale>
          <a:sx n="98" d="100"/>
          <a:sy n="98" d="100"/>
        </p:scale>
        <p:origin x="90" y="79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19" d="100"/>
          <a:sy n="119" d="100"/>
        </p:scale>
        <p:origin x="1155"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A8432C7-158B-4997-A6F7-BEC997FA58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4F0E3161-4F5C-4EA9-8FCD-2E7732BAE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4771FB-5D95-47D0-A820-B780B32AB2E6}" type="datetimeFigureOut">
              <a:rPr lang="de-DE" smtClean="0"/>
              <a:t>05.01.2024</a:t>
            </a:fld>
            <a:endParaRPr lang="de-DE"/>
          </a:p>
        </p:txBody>
      </p:sp>
      <p:sp>
        <p:nvSpPr>
          <p:cNvPr id="4" name="Fußzeilenplatzhalter 3">
            <a:extLst>
              <a:ext uri="{FF2B5EF4-FFF2-40B4-BE49-F238E27FC236}">
                <a16:creationId xmlns:a16="http://schemas.microsoft.com/office/drawing/2014/main" id="{34F5E1E2-1603-4808-AC06-82EE675C89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A4EE2F2F-9C2C-4CA2-BB3C-F27751DCB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80FF5-7097-4730-AE7A-98E7423D1CFE}" type="slidenum">
              <a:rPr lang="de-DE" smtClean="0"/>
              <a:t>‹Nr.›</a:t>
            </a:fld>
            <a:endParaRPr lang="de-DE"/>
          </a:p>
        </p:txBody>
      </p:sp>
    </p:spTree>
    <p:extLst>
      <p:ext uri="{BB962C8B-B14F-4D97-AF65-F5344CB8AC3E}">
        <p14:creationId xmlns:p14="http://schemas.microsoft.com/office/powerpoint/2010/main" val="2671346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3ABC7-27AC-6D40-86E4-0C355E54A764}" type="datetimeFigureOut">
              <a:rPr lang="de-DE" smtClean="0"/>
              <a:t>05.01.2024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CAD0D-262D-F145-A422-6EFA995C3514}" type="slidenum">
              <a:rPr lang="de-DE" smtClean="0"/>
              <a:t>‹Nr.›</a:t>
            </a:fld>
            <a:endParaRPr lang="de-DE"/>
          </a:p>
        </p:txBody>
      </p:sp>
    </p:spTree>
    <p:extLst>
      <p:ext uri="{BB962C8B-B14F-4D97-AF65-F5344CB8AC3E}">
        <p14:creationId xmlns:p14="http://schemas.microsoft.com/office/powerpoint/2010/main" val="3648633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äsentationstitel, bl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2CEFBE18-F336-4456-B7B7-3AA1099DD47C}"/>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2" name="Textplatzhalter 4">
            <a:extLst>
              <a:ext uri="{FF2B5EF4-FFF2-40B4-BE49-F238E27FC236}">
                <a16:creationId xmlns:a16="http://schemas.microsoft.com/office/drawing/2014/main" id="{6F7D16F2-80B9-4E8C-B3BE-2901978441D9}"/>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16" name="Textplatzhalter 4">
            <a:extLst>
              <a:ext uri="{FF2B5EF4-FFF2-40B4-BE49-F238E27FC236}">
                <a16:creationId xmlns:a16="http://schemas.microsoft.com/office/drawing/2014/main" id="{0278EDD8-A454-4AAD-A18B-0E9E6C1F3E58}"/>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37824750-FB89-455B-9BB6-3159F395EA06}"/>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308E711D-B9EA-4539-B814-07B30E944613}"/>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09801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0BFFFB-6184-460F-8B8E-C305799FBCC2}"/>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486CA996-4926-47B4-A6B8-8D23E89744C9}"/>
              </a:ext>
            </a:extLst>
          </p:cNvPr>
          <p:cNvSpPr>
            <a:spLocks noGrp="1"/>
          </p:cNvSpPr>
          <p:nvPr>
            <p:ph type="dt" sz="half" idx="10"/>
          </p:nvPr>
        </p:nvSpPr>
        <p:spPr/>
        <p:txBody>
          <a:bodyPr/>
          <a:lstStyle/>
          <a:p>
            <a:r>
              <a:rPr lang="de-DE"/>
              <a:t>Juli 2022</a:t>
            </a:r>
            <a:endParaRPr lang="de-DE" dirty="0"/>
          </a:p>
        </p:txBody>
      </p:sp>
      <p:sp>
        <p:nvSpPr>
          <p:cNvPr id="4" name="Foliennummernplatzhalter 3">
            <a:extLst>
              <a:ext uri="{FF2B5EF4-FFF2-40B4-BE49-F238E27FC236}">
                <a16:creationId xmlns:a16="http://schemas.microsoft.com/office/drawing/2014/main" id="{F72B7743-C604-4A52-B59B-EE5D5CFA1FB0}"/>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4FA7BB33-8D07-4DDF-8C7C-D8ED163DBE0A}"/>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Textplatzhalter 6">
            <a:extLst>
              <a:ext uri="{FF2B5EF4-FFF2-40B4-BE49-F238E27FC236}">
                <a16:creationId xmlns:a16="http://schemas.microsoft.com/office/drawing/2014/main" id="{B33755C9-1154-4397-BFC2-24C4CF9254E9}"/>
              </a:ext>
            </a:extLst>
          </p:cNvPr>
          <p:cNvSpPr>
            <a:spLocks noGrp="1"/>
          </p:cNvSpPr>
          <p:nvPr>
            <p:ph type="body" sz="quarter" idx="13" hasCustomPrompt="1"/>
          </p:nvPr>
        </p:nvSpPr>
        <p:spPr>
          <a:xfrm>
            <a:off x="1752646" y="2275714"/>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8" name="Textplatzhalter 6">
            <a:extLst>
              <a:ext uri="{FF2B5EF4-FFF2-40B4-BE49-F238E27FC236}">
                <a16:creationId xmlns:a16="http://schemas.microsoft.com/office/drawing/2014/main" id="{EC96408F-7818-46DC-B652-03D60F8E2E94}"/>
              </a:ext>
            </a:extLst>
          </p:cNvPr>
          <p:cNvSpPr>
            <a:spLocks noGrp="1"/>
          </p:cNvSpPr>
          <p:nvPr>
            <p:ph type="body" sz="quarter" idx="14" hasCustomPrompt="1"/>
          </p:nvPr>
        </p:nvSpPr>
        <p:spPr>
          <a:xfrm>
            <a:off x="4910868" y="2275714"/>
            <a:ext cx="6838217" cy="540000"/>
          </a:xfrm>
        </p:spPr>
        <p:txBody>
          <a:bodyPr/>
          <a:lstStyle>
            <a:lvl1pPr>
              <a:spcAft>
                <a:spcPts val="0"/>
              </a:spcAft>
              <a:defRPr b="0">
                <a:solidFill>
                  <a:schemeClr val="tx1"/>
                </a:solidFill>
              </a:defRPr>
            </a:lvl1pPr>
          </a:lstStyle>
          <a:p>
            <a:pPr lvl="0"/>
            <a:r>
              <a:rPr lang="de-DE" dirty="0"/>
              <a:t>Beschreibung</a:t>
            </a:r>
          </a:p>
        </p:txBody>
      </p:sp>
      <p:sp>
        <p:nvSpPr>
          <p:cNvPr id="9" name="Textplatzhalter 6">
            <a:extLst>
              <a:ext uri="{FF2B5EF4-FFF2-40B4-BE49-F238E27FC236}">
                <a16:creationId xmlns:a16="http://schemas.microsoft.com/office/drawing/2014/main" id="{3E5770AF-560D-46A5-A2BF-F157453EDDC9}"/>
              </a:ext>
            </a:extLst>
          </p:cNvPr>
          <p:cNvSpPr>
            <a:spLocks noGrp="1"/>
          </p:cNvSpPr>
          <p:nvPr>
            <p:ph type="body" sz="quarter" idx="15" hasCustomPrompt="1"/>
          </p:nvPr>
        </p:nvSpPr>
        <p:spPr>
          <a:xfrm>
            <a:off x="1752646" y="2945893"/>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0" name="Textplatzhalter 6">
            <a:extLst>
              <a:ext uri="{FF2B5EF4-FFF2-40B4-BE49-F238E27FC236}">
                <a16:creationId xmlns:a16="http://schemas.microsoft.com/office/drawing/2014/main" id="{53EBF50C-889C-4C49-ACFA-23C0F0C79A5C}"/>
              </a:ext>
            </a:extLst>
          </p:cNvPr>
          <p:cNvSpPr>
            <a:spLocks noGrp="1"/>
          </p:cNvSpPr>
          <p:nvPr>
            <p:ph type="body" sz="quarter" idx="16" hasCustomPrompt="1"/>
          </p:nvPr>
        </p:nvSpPr>
        <p:spPr>
          <a:xfrm>
            <a:off x="4910868" y="2945741"/>
            <a:ext cx="6838217" cy="540000"/>
          </a:xfrm>
        </p:spPr>
        <p:txBody>
          <a:bodyPr/>
          <a:lstStyle>
            <a:lvl1pPr>
              <a:spcAft>
                <a:spcPts val="0"/>
              </a:spcAft>
              <a:defRPr b="0">
                <a:solidFill>
                  <a:schemeClr val="tx1"/>
                </a:solidFill>
              </a:defRPr>
            </a:lvl1pPr>
          </a:lstStyle>
          <a:p>
            <a:pPr lvl="0"/>
            <a:r>
              <a:rPr lang="de-DE" dirty="0"/>
              <a:t>Beschreibung</a:t>
            </a:r>
          </a:p>
        </p:txBody>
      </p:sp>
      <p:sp>
        <p:nvSpPr>
          <p:cNvPr id="11" name="Textplatzhalter 6">
            <a:extLst>
              <a:ext uri="{FF2B5EF4-FFF2-40B4-BE49-F238E27FC236}">
                <a16:creationId xmlns:a16="http://schemas.microsoft.com/office/drawing/2014/main" id="{A237684B-B758-496A-92FC-42AF416BEF5F}"/>
              </a:ext>
            </a:extLst>
          </p:cNvPr>
          <p:cNvSpPr>
            <a:spLocks noGrp="1"/>
          </p:cNvSpPr>
          <p:nvPr>
            <p:ph type="body" sz="quarter" idx="17" hasCustomPrompt="1"/>
          </p:nvPr>
        </p:nvSpPr>
        <p:spPr>
          <a:xfrm>
            <a:off x="1752646" y="3616072"/>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2" name="Textplatzhalter 6">
            <a:extLst>
              <a:ext uri="{FF2B5EF4-FFF2-40B4-BE49-F238E27FC236}">
                <a16:creationId xmlns:a16="http://schemas.microsoft.com/office/drawing/2014/main" id="{4E3AE38A-CC11-4ECD-8753-EC69CCD7D69B}"/>
              </a:ext>
            </a:extLst>
          </p:cNvPr>
          <p:cNvSpPr>
            <a:spLocks noGrp="1"/>
          </p:cNvSpPr>
          <p:nvPr>
            <p:ph type="body" sz="quarter" idx="18" hasCustomPrompt="1"/>
          </p:nvPr>
        </p:nvSpPr>
        <p:spPr>
          <a:xfrm>
            <a:off x="4910868" y="3615768"/>
            <a:ext cx="6838217" cy="540000"/>
          </a:xfrm>
        </p:spPr>
        <p:txBody>
          <a:bodyPr/>
          <a:lstStyle>
            <a:lvl1pPr>
              <a:spcAft>
                <a:spcPts val="0"/>
              </a:spcAft>
              <a:defRPr b="0">
                <a:solidFill>
                  <a:schemeClr val="tx1"/>
                </a:solidFill>
              </a:defRPr>
            </a:lvl1pPr>
          </a:lstStyle>
          <a:p>
            <a:pPr lvl="0"/>
            <a:r>
              <a:rPr lang="de-DE" dirty="0"/>
              <a:t>Beschreibung</a:t>
            </a:r>
          </a:p>
        </p:txBody>
      </p:sp>
      <p:sp>
        <p:nvSpPr>
          <p:cNvPr id="13" name="Textplatzhalter 6">
            <a:extLst>
              <a:ext uri="{FF2B5EF4-FFF2-40B4-BE49-F238E27FC236}">
                <a16:creationId xmlns:a16="http://schemas.microsoft.com/office/drawing/2014/main" id="{B0E9556F-8267-46EF-A251-5876226FDFB0}"/>
              </a:ext>
            </a:extLst>
          </p:cNvPr>
          <p:cNvSpPr>
            <a:spLocks noGrp="1"/>
          </p:cNvSpPr>
          <p:nvPr>
            <p:ph type="body" sz="quarter" idx="19" hasCustomPrompt="1"/>
          </p:nvPr>
        </p:nvSpPr>
        <p:spPr>
          <a:xfrm>
            <a:off x="1752646" y="4286251"/>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4" name="Textplatzhalter 6">
            <a:extLst>
              <a:ext uri="{FF2B5EF4-FFF2-40B4-BE49-F238E27FC236}">
                <a16:creationId xmlns:a16="http://schemas.microsoft.com/office/drawing/2014/main" id="{0F819468-BAB6-4CFE-964C-A94CB6FBB55F}"/>
              </a:ext>
            </a:extLst>
          </p:cNvPr>
          <p:cNvSpPr>
            <a:spLocks noGrp="1"/>
          </p:cNvSpPr>
          <p:nvPr>
            <p:ph type="body" sz="quarter" idx="20" hasCustomPrompt="1"/>
          </p:nvPr>
        </p:nvSpPr>
        <p:spPr>
          <a:xfrm>
            <a:off x="4910868" y="4285795"/>
            <a:ext cx="6838217" cy="540000"/>
          </a:xfrm>
        </p:spPr>
        <p:txBody>
          <a:bodyPr/>
          <a:lstStyle>
            <a:lvl1pPr>
              <a:spcAft>
                <a:spcPts val="0"/>
              </a:spcAft>
              <a:defRPr b="0">
                <a:solidFill>
                  <a:schemeClr val="tx1"/>
                </a:solidFill>
              </a:defRPr>
            </a:lvl1pPr>
          </a:lstStyle>
          <a:p>
            <a:pPr lvl="0"/>
            <a:r>
              <a:rPr lang="de-DE" dirty="0"/>
              <a:t>Beschreibung</a:t>
            </a:r>
          </a:p>
        </p:txBody>
      </p:sp>
      <p:sp>
        <p:nvSpPr>
          <p:cNvPr id="15" name="Textplatzhalter 6">
            <a:extLst>
              <a:ext uri="{FF2B5EF4-FFF2-40B4-BE49-F238E27FC236}">
                <a16:creationId xmlns:a16="http://schemas.microsoft.com/office/drawing/2014/main" id="{D79AAC10-7539-482A-9D31-28B999E93FB9}"/>
              </a:ext>
            </a:extLst>
          </p:cNvPr>
          <p:cNvSpPr>
            <a:spLocks noGrp="1"/>
          </p:cNvSpPr>
          <p:nvPr>
            <p:ph type="body" sz="quarter" idx="21" hasCustomPrompt="1"/>
          </p:nvPr>
        </p:nvSpPr>
        <p:spPr>
          <a:xfrm>
            <a:off x="1752646" y="495643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6" name="Textplatzhalter 6">
            <a:extLst>
              <a:ext uri="{FF2B5EF4-FFF2-40B4-BE49-F238E27FC236}">
                <a16:creationId xmlns:a16="http://schemas.microsoft.com/office/drawing/2014/main" id="{744A2DAF-8FFA-4B97-9D59-76FA3DFDEA80}"/>
              </a:ext>
            </a:extLst>
          </p:cNvPr>
          <p:cNvSpPr>
            <a:spLocks noGrp="1"/>
          </p:cNvSpPr>
          <p:nvPr>
            <p:ph type="body" sz="quarter" idx="22" hasCustomPrompt="1"/>
          </p:nvPr>
        </p:nvSpPr>
        <p:spPr>
          <a:xfrm>
            <a:off x="4910868" y="4955822"/>
            <a:ext cx="6838217" cy="540000"/>
          </a:xfrm>
        </p:spPr>
        <p:txBody>
          <a:bodyPr/>
          <a:lstStyle>
            <a:lvl1pPr>
              <a:spcAft>
                <a:spcPts val="0"/>
              </a:spcAft>
              <a:defRPr b="0">
                <a:solidFill>
                  <a:schemeClr val="tx1"/>
                </a:solidFill>
              </a:defRPr>
            </a:lvl1pPr>
          </a:lstStyle>
          <a:p>
            <a:pPr lvl="0"/>
            <a:r>
              <a:rPr lang="de-DE" dirty="0"/>
              <a:t>Beschreibung</a:t>
            </a:r>
          </a:p>
        </p:txBody>
      </p:sp>
      <p:sp>
        <p:nvSpPr>
          <p:cNvPr id="18" name="Textplatzhalter 6">
            <a:extLst>
              <a:ext uri="{FF2B5EF4-FFF2-40B4-BE49-F238E27FC236}">
                <a16:creationId xmlns:a16="http://schemas.microsoft.com/office/drawing/2014/main" id="{1667C321-D68D-4F20-8EAE-885B9694E003}"/>
              </a:ext>
            </a:extLst>
          </p:cNvPr>
          <p:cNvSpPr>
            <a:spLocks noGrp="1"/>
          </p:cNvSpPr>
          <p:nvPr>
            <p:ph type="body" sz="quarter" idx="23" hasCustomPrompt="1"/>
          </p:nvPr>
        </p:nvSpPr>
        <p:spPr>
          <a:xfrm>
            <a:off x="1752646" y="562661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9" name="Textplatzhalter 6">
            <a:extLst>
              <a:ext uri="{FF2B5EF4-FFF2-40B4-BE49-F238E27FC236}">
                <a16:creationId xmlns:a16="http://schemas.microsoft.com/office/drawing/2014/main" id="{40724E60-5C1A-4550-BAE1-64C5CC5439FD}"/>
              </a:ext>
            </a:extLst>
          </p:cNvPr>
          <p:cNvSpPr>
            <a:spLocks noGrp="1"/>
          </p:cNvSpPr>
          <p:nvPr>
            <p:ph type="body" sz="quarter" idx="24" hasCustomPrompt="1"/>
          </p:nvPr>
        </p:nvSpPr>
        <p:spPr>
          <a:xfrm>
            <a:off x="4910868" y="5625850"/>
            <a:ext cx="6838217" cy="540000"/>
          </a:xfrm>
        </p:spPr>
        <p:txBody>
          <a:bodyPr/>
          <a:lstStyle>
            <a:lvl1pPr>
              <a:spcAft>
                <a:spcPts val="0"/>
              </a:spcAft>
              <a:defRPr b="0">
                <a:solidFill>
                  <a:schemeClr val="tx1"/>
                </a:solidFill>
              </a:defRPr>
            </a:lvl1pPr>
          </a:lstStyle>
          <a:p>
            <a:pPr lvl="0"/>
            <a:r>
              <a:rPr lang="de-DE" dirty="0"/>
              <a:t>Beschreibung</a:t>
            </a:r>
          </a:p>
        </p:txBody>
      </p:sp>
      <p:sp>
        <p:nvSpPr>
          <p:cNvPr id="20" name="Textplatzhalter 6">
            <a:extLst>
              <a:ext uri="{FF2B5EF4-FFF2-40B4-BE49-F238E27FC236}">
                <a16:creationId xmlns:a16="http://schemas.microsoft.com/office/drawing/2014/main" id="{D6A4D500-634E-4B79-B79F-134AB3FE1B8E}"/>
              </a:ext>
            </a:extLst>
          </p:cNvPr>
          <p:cNvSpPr>
            <a:spLocks noGrp="1"/>
          </p:cNvSpPr>
          <p:nvPr>
            <p:ph type="body" sz="quarter" idx="25" hasCustomPrompt="1"/>
          </p:nvPr>
        </p:nvSpPr>
        <p:spPr>
          <a:xfrm>
            <a:off x="446401" y="2275714"/>
            <a:ext cx="1152000" cy="540000"/>
          </a:xfrm>
        </p:spPr>
        <p:txBody>
          <a:bodyPr/>
          <a:lstStyle>
            <a:lvl1pPr>
              <a:spcAft>
                <a:spcPts val="0"/>
              </a:spcAft>
              <a:defRPr b="1">
                <a:solidFill>
                  <a:schemeClr val="accent1"/>
                </a:solidFill>
              </a:defRPr>
            </a:lvl1pPr>
          </a:lstStyle>
          <a:p>
            <a:pPr lvl="0"/>
            <a:r>
              <a:rPr lang="de-DE" dirty="0"/>
              <a:t>Zeit</a:t>
            </a:r>
          </a:p>
        </p:txBody>
      </p:sp>
      <p:sp>
        <p:nvSpPr>
          <p:cNvPr id="21" name="Textplatzhalter 6">
            <a:extLst>
              <a:ext uri="{FF2B5EF4-FFF2-40B4-BE49-F238E27FC236}">
                <a16:creationId xmlns:a16="http://schemas.microsoft.com/office/drawing/2014/main" id="{06637ABA-A823-4784-8B37-7946FE37071B}"/>
              </a:ext>
            </a:extLst>
          </p:cNvPr>
          <p:cNvSpPr>
            <a:spLocks noGrp="1"/>
          </p:cNvSpPr>
          <p:nvPr>
            <p:ph type="body" sz="quarter" idx="26" hasCustomPrompt="1"/>
          </p:nvPr>
        </p:nvSpPr>
        <p:spPr>
          <a:xfrm>
            <a:off x="446401" y="2945893"/>
            <a:ext cx="1152000" cy="540000"/>
          </a:xfrm>
        </p:spPr>
        <p:txBody>
          <a:bodyPr/>
          <a:lstStyle>
            <a:lvl1pPr>
              <a:spcAft>
                <a:spcPts val="0"/>
              </a:spcAft>
              <a:defRPr b="1">
                <a:solidFill>
                  <a:schemeClr val="accent1"/>
                </a:solidFill>
              </a:defRPr>
            </a:lvl1pPr>
          </a:lstStyle>
          <a:p>
            <a:pPr lvl="0"/>
            <a:r>
              <a:rPr lang="de-DE" dirty="0"/>
              <a:t>Zeit</a:t>
            </a:r>
          </a:p>
        </p:txBody>
      </p:sp>
      <p:sp>
        <p:nvSpPr>
          <p:cNvPr id="22" name="Textplatzhalter 6">
            <a:extLst>
              <a:ext uri="{FF2B5EF4-FFF2-40B4-BE49-F238E27FC236}">
                <a16:creationId xmlns:a16="http://schemas.microsoft.com/office/drawing/2014/main" id="{FA72472C-D44F-40E7-87FE-7B4BCD3D7515}"/>
              </a:ext>
            </a:extLst>
          </p:cNvPr>
          <p:cNvSpPr>
            <a:spLocks noGrp="1"/>
          </p:cNvSpPr>
          <p:nvPr>
            <p:ph type="body" sz="quarter" idx="27" hasCustomPrompt="1"/>
          </p:nvPr>
        </p:nvSpPr>
        <p:spPr>
          <a:xfrm>
            <a:off x="446401" y="3616072"/>
            <a:ext cx="1152000" cy="540000"/>
          </a:xfrm>
        </p:spPr>
        <p:txBody>
          <a:bodyPr/>
          <a:lstStyle>
            <a:lvl1pPr>
              <a:spcAft>
                <a:spcPts val="0"/>
              </a:spcAft>
              <a:defRPr b="1">
                <a:solidFill>
                  <a:schemeClr val="accent1"/>
                </a:solidFill>
              </a:defRPr>
            </a:lvl1pPr>
          </a:lstStyle>
          <a:p>
            <a:pPr lvl="0"/>
            <a:r>
              <a:rPr lang="de-DE" dirty="0"/>
              <a:t>Zeit</a:t>
            </a:r>
          </a:p>
        </p:txBody>
      </p:sp>
      <p:sp>
        <p:nvSpPr>
          <p:cNvPr id="23" name="Textplatzhalter 6">
            <a:extLst>
              <a:ext uri="{FF2B5EF4-FFF2-40B4-BE49-F238E27FC236}">
                <a16:creationId xmlns:a16="http://schemas.microsoft.com/office/drawing/2014/main" id="{20E737BB-6100-4217-A2BB-F347C32736BD}"/>
              </a:ext>
            </a:extLst>
          </p:cNvPr>
          <p:cNvSpPr>
            <a:spLocks noGrp="1"/>
          </p:cNvSpPr>
          <p:nvPr>
            <p:ph type="body" sz="quarter" idx="28" hasCustomPrompt="1"/>
          </p:nvPr>
        </p:nvSpPr>
        <p:spPr>
          <a:xfrm>
            <a:off x="446401" y="4286251"/>
            <a:ext cx="1152000" cy="540000"/>
          </a:xfrm>
        </p:spPr>
        <p:txBody>
          <a:bodyPr/>
          <a:lstStyle>
            <a:lvl1pPr>
              <a:spcAft>
                <a:spcPts val="0"/>
              </a:spcAft>
              <a:defRPr b="1">
                <a:solidFill>
                  <a:schemeClr val="accent1"/>
                </a:solidFill>
              </a:defRPr>
            </a:lvl1pPr>
          </a:lstStyle>
          <a:p>
            <a:pPr lvl="0"/>
            <a:r>
              <a:rPr lang="de-DE" dirty="0"/>
              <a:t>Zeit</a:t>
            </a:r>
          </a:p>
        </p:txBody>
      </p:sp>
      <p:sp>
        <p:nvSpPr>
          <p:cNvPr id="24" name="Textplatzhalter 6">
            <a:extLst>
              <a:ext uri="{FF2B5EF4-FFF2-40B4-BE49-F238E27FC236}">
                <a16:creationId xmlns:a16="http://schemas.microsoft.com/office/drawing/2014/main" id="{BD976DBB-E868-416D-B209-98CFAE017C26}"/>
              </a:ext>
            </a:extLst>
          </p:cNvPr>
          <p:cNvSpPr>
            <a:spLocks noGrp="1"/>
          </p:cNvSpPr>
          <p:nvPr>
            <p:ph type="body" sz="quarter" idx="29" hasCustomPrompt="1"/>
          </p:nvPr>
        </p:nvSpPr>
        <p:spPr>
          <a:xfrm>
            <a:off x="446399" y="4956430"/>
            <a:ext cx="1152000" cy="540000"/>
          </a:xfrm>
        </p:spPr>
        <p:txBody>
          <a:bodyPr/>
          <a:lstStyle>
            <a:lvl1pPr>
              <a:spcAft>
                <a:spcPts val="0"/>
              </a:spcAft>
              <a:defRPr b="1">
                <a:solidFill>
                  <a:schemeClr val="accent1"/>
                </a:solidFill>
              </a:defRPr>
            </a:lvl1pPr>
          </a:lstStyle>
          <a:p>
            <a:pPr lvl="0"/>
            <a:r>
              <a:rPr lang="de-DE" dirty="0"/>
              <a:t>Zeit</a:t>
            </a:r>
          </a:p>
        </p:txBody>
      </p:sp>
      <p:sp>
        <p:nvSpPr>
          <p:cNvPr id="25" name="Textplatzhalter 6">
            <a:extLst>
              <a:ext uri="{FF2B5EF4-FFF2-40B4-BE49-F238E27FC236}">
                <a16:creationId xmlns:a16="http://schemas.microsoft.com/office/drawing/2014/main" id="{4C5FA2BA-ECDB-43C5-A1E9-78B0D6AD1DC9}"/>
              </a:ext>
            </a:extLst>
          </p:cNvPr>
          <p:cNvSpPr>
            <a:spLocks noGrp="1"/>
          </p:cNvSpPr>
          <p:nvPr>
            <p:ph type="body" sz="quarter" idx="30" hasCustomPrompt="1"/>
          </p:nvPr>
        </p:nvSpPr>
        <p:spPr>
          <a:xfrm>
            <a:off x="446401" y="5626610"/>
            <a:ext cx="1152000" cy="540000"/>
          </a:xfrm>
        </p:spPr>
        <p:txBody>
          <a:bodyPr/>
          <a:lstStyle>
            <a:lvl1pPr>
              <a:spcAft>
                <a:spcPts val="0"/>
              </a:spcAft>
              <a:defRPr b="1">
                <a:solidFill>
                  <a:schemeClr val="accent1"/>
                </a:solidFill>
              </a:defRPr>
            </a:lvl1pPr>
          </a:lstStyle>
          <a:p>
            <a:pPr lvl="0"/>
            <a:r>
              <a:rPr lang="de-DE" dirty="0"/>
              <a:t>Zeit</a:t>
            </a:r>
          </a:p>
        </p:txBody>
      </p:sp>
    </p:spTree>
    <p:extLst>
      <p:ext uri="{BB962C8B-B14F-4D97-AF65-F5344CB8AC3E}">
        <p14:creationId xmlns:p14="http://schemas.microsoft.com/office/powerpoint/2010/main" val="1944945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2276475"/>
            <a:ext cx="11303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a:extLst>
              <a:ext uri="{FF2B5EF4-FFF2-40B4-BE49-F238E27FC236}">
                <a16:creationId xmlns:a16="http://schemas.microsoft.com/office/drawing/2014/main" id="{17942CAE-E5EA-4C52-85BD-28F57009B1CD}"/>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
        <p:nvSpPr>
          <p:cNvPr id="9" name="Textplatzhalter 7">
            <a:extLst>
              <a:ext uri="{FF2B5EF4-FFF2-40B4-BE49-F238E27FC236}">
                <a16:creationId xmlns:a16="http://schemas.microsoft.com/office/drawing/2014/main" id="{7927E724-494F-4635-86E4-22E93FE5F4E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Tree>
    <p:extLst>
      <p:ext uri="{BB962C8B-B14F-4D97-AF65-F5344CB8AC3E}">
        <p14:creationId xmlns:p14="http://schemas.microsoft.com/office/powerpoint/2010/main" val="423930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2 Spalten Inhalt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a:extLst>
              <a:ext uri="{FF2B5EF4-FFF2-40B4-BE49-F238E27FC236}">
                <a16:creationId xmlns:a16="http://schemas.microsoft.com/office/drawing/2014/main" id="{EB3EBA0F-2389-4E33-9944-CB9E75358663}"/>
              </a:ext>
            </a:extLst>
          </p:cNvPr>
          <p:cNvSpPr>
            <a:spLocks noGrp="1"/>
          </p:cNvSpPr>
          <p:nvPr>
            <p:ph type="title"/>
          </p:nvPr>
        </p:nvSpPr>
        <p:spPr/>
        <p:txBody>
          <a:bodyPr/>
          <a:lstStyle/>
          <a:p>
            <a:r>
              <a:rPr lang="de-DE" dirty="0"/>
              <a:t>Mastertitelformat bearbeiten</a:t>
            </a:r>
          </a:p>
        </p:txBody>
      </p:sp>
      <p:sp>
        <p:nvSpPr>
          <p:cNvPr id="15" name="Textplatzhalter 7">
            <a:extLst>
              <a:ext uri="{FF2B5EF4-FFF2-40B4-BE49-F238E27FC236}">
                <a16:creationId xmlns:a16="http://schemas.microsoft.com/office/drawing/2014/main" id="{DB0D4744-2CAA-4FE3-90E4-8076DEC288A5}"/>
              </a:ext>
            </a:extLst>
          </p:cNvPr>
          <p:cNvSpPr>
            <a:spLocks noGrp="1"/>
          </p:cNvSpPr>
          <p:nvPr>
            <p:ph type="body" sz="quarter" idx="17"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6" name="Textplatzhalter 7">
            <a:extLst>
              <a:ext uri="{FF2B5EF4-FFF2-40B4-BE49-F238E27FC236}">
                <a16:creationId xmlns:a16="http://schemas.microsoft.com/office/drawing/2014/main" id="{53D955FD-CA79-42FB-91A3-59A3543A9DA5}"/>
              </a:ext>
            </a:extLst>
          </p:cNvPr>
          <p:cNvSpPr>
            <a:spLocks noGrp="1"/>
          </p:cNvSpPr>
          <p:nvPr>
            <p:ph type="body" sz="quarter" idx="18"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328363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2 Spalten Inhalte mit Headlin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extplatzhalter 6">
            <a:extLst>
              <a:ext uri="{FF2B5EF4-FFF2-40B4-BE49-F238E27FC236}">
                <a16:creationId xmlns:a16="http://schemas.microsoft.com/office/drawing/2014/main" id="{80CE2279-06D4-469C-9B4A-60489E99D3D8}"/>
              </a:ext>
            </a:extLst>
          </p:cNvPr>
          <p:cNvSpPr>
            <a:spLocks noGrp="1"/>
          </p:cNvSpPr>
          <p:nvPr>
            <p:ph type="body" sz="quarter" idx="16" hasCustomPrompt="1"/>
          </p:nvPr>
        </p:nvSpPr>
        <p:spPr>
          <a:xfrm>
            <a:off x="446088" y="2276475"/>
            <a:ext cx="5472000" cy="348332"/>
          </a:xfrm>
        </p:spPr>
        <p:txBody>
          <a:bodyPr/>
          <a:lstStyle>
            <a:lvl1pPr>
              <a:defRPr b="1"/>
            </a:lvl1pPr>
          </a:lstStyle>
          <a:p>
            <a:pPr lvl="0"/>
            <a:r>
              <a:rPr lang="de-DE" dirty="0"/>
              <a:t>Überschrift bearbeiten</a:t>
            </a:r>
          </a:p>
        </p:txBody>
      </p:sp>
      <p:sp>
        <p:nvSpPr>
          <p:cNvPr id="10" name="Textplatzhalter 6">
            <a:extLst>
              <a:ext uri="{FF2B5EF4-FFF2-40B4-BE49-F238E27FC236}">
                <a16:creationId xmlns:a16="http://schemas.microsoft.com/office/drawing/2014/main" id="{7D184CC2-95AA-450A-92CA-820D519E4897}"/>
              </a:ext>
            </a:extLst>
          </p:cNvPr>
          <p:cNvSpPr>
            <a:spLocks noGrp="1"/>
          </p:cNvSpPr>
          <p:nvPr>
            <p:ph type="body" sz="quarter" idx="17" hasCustomPrompt="1"/>
          </p:nvPr>
        </p:nvSpPr>
        <p:spPr>
          <a:xfrm>
            <a:off x="6269038" y="2276475"/>
            <a:ext cx="5472000" cy="348332"/>
          </a:xfrm>
        </p:spPr>
        <p:txBody>
          <a:bodyPr/>
          <a:lstStyle>
            <a:lvl1pPr>
              <a:defRPr b="1"/>
            </a:lvl1pPr>
          </a:lstStyle>
          <a:p>
            <a:pPr lvl="0"/>
            <a:r>
              <a:rPr lang="de-DE" dirty="0"/>
              <a:t>Überschrift bearbeiten</a:t>
            </a:r>
          </a:p>
        </p:txBody>
      </p:sp>
      <p:sp>
        <p:nvSpPr>
          <p:cNvPr id="11" name="Titel 10">
            <a:extLst>
              <a:ext uri="{FF2B5EF4-FFF2-40B4-BE49-F238E27FC236}">
                <a16:creationId xmlns:a16="http://schemas.microsoft.com/office/drawing/2014/main" id="{7C8DB17A-A338-4136-B178-A452376062C4}"/>
              </a:ext>
            </a:extLst>
          </p:cNvPr>
          <p:cNvSpPr>
            <a:spLocks noGrp="1"/>
          </p:cNvSpPr>
          <p:nvPr>
            <p:ph type="title"/>
          </p:nvPr>
        </p:nvSpPr>
        <p:spPr/>
        <p:txBody>
          <a:bodyPr/>
          <a:lstStyle/>
          <a:p>
            <a:r>
              <a:rPr lang="de-DE"/>
              <a:t>Mastertitelformat bearbeiten</a:t>
            </a:r>
          </a:p>
        </p:txBody>
      </p:sp>
      <p:sp>
        <p:nvSpPr>
          <p:cNvPr id="16" name="Textplatzhalter 7">
            <a:extLst>
              <a:ext uri="{FF2B5EF4-FFF2-40B4-BE49-F238E27FC236}">
                <a16:creationId xmlns:a16="http://schemas.microsoft.com/office/drawing/2014/main" id="{A7AC8537-4407-44ED-A748-4C47CF396273}"/>
              </a:ext>
            </a:extLst>
          </p:cNvPr>
          <p:cNvSpPr>
            <a:spLocks noGrp="1"/>
          </p:cNvSpPr>
          <p:nvPr>
            <p:ph type="body" sz="quarter" idx="19"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7" name="Textplatzhalter 7">
            <a:extLst>
              <a:ext uri="{FF2B5EF4-FFF2-40B4-BE49-F238E27FC236}">
                <a16:creationId xmlns:a16="http://schemas.microsoft.com/office/drawing/2014/main" id="{B7A07D86-5D76-43B0-9DDB-E8804B99DB80}"/>
              </a:ext>
            </a:extLst>
          </p:cNvPr>
          <p:cNvSpPr>
            <a:spLocks noGrp="1"/>
          </p:cNvSpPr>
          <p:nvPr>
            <p:ph type="body" sz="quarter" idx="20"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244329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und Inhalt - ohne Log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a:xfrm>
            <a:off x="446400" y="590887"/>
            <a:ext cx="11302688" cy="751576"/>
          </a:xfrm>
        </p:spPr>
        <p:txBody>
          <a:bodyPr/>
          <a:lstStyle/>
          <a:p>
            <a:r>
              <a:rPr lang="de-DE" dirty="0"/>
              <a:t>Mastertitelformat bearbeiten</a:t>
            </a:r>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1484314"/>
            <a:ext cx="11303000" cy="468153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6" name="Grafik 5">
            <a:extLst>
              <a:ext uri="{FF2B5EF4-FFF2-40B4-BE49-F238E27FC236}">
                <a16:creationId xmlns:a16="http://schemas.microsoft.com/office/drawing/2014/main" id="{AAE3D0D0-17E7-4E53-9CAF-914A012C92F0}"/>
              </a:ext>
            </a:extLst>
          </p:cNvPr>
          <p:cNvPicPr>
            <a:picLocks noChangeAspect="1"/>
          </p:cNvPicPr>
          <p:nvPr userDrawn="1"/>
        </p:nvPicPr>
        <p:blipFill>
          <a:blip r:embed="rId2"/>
          <a:stretch>
            <a:fillRect/>
          </a:stretch>
        </p:blipFill>
        <p:spPr>
          <a:xfrm>
            <a:off x="8994263" y="300477"/>
            <a:ext cx="2754825" cy="144000"/>
          </a:xfrm>
          <a:prstGeom prst="rect">
            <a:avLst/>
          </a:prstGeom>
        </p:spPr>
      </p:pic>
      <p:sp>
        <p:nvSpPr>
          <p:cNvPr id="12" name="Textplatzhalter 7">
            <a:extLst>
              <a:ext uri="{FF2B5EF4-FFF2-40B4-BE49-F238E27FC236}">
                <a16:creationId xmlns:a16="http://schemas.microsoft.com/office/drawing/2014/main" id="{7CD29765-B313-42B0-BA37-4A7FE99E86D9}"/>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3" name="Textplatzhalter 7">
            <a:extLst>
              <a:ext uri="{FF2B5EF4-FFF2-40B4-BE49-F238E27FC236}">
                <a16:creationId xmlns:a16="http://schemas.microsoft.com/office/drawing/2014/main" id="{196DE1E3-BF9B-472A-A11F-DA53E8A4AC7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
        <p:nvSpPr>
          <p:cNvPr id="4" name="Datumsplatzhalter 3">
            <a:extLst>
              <a:ext uri="{FF2B5EF4-FFF2-40B4-BE49-F238E27FC236}">
                <a16:creationId xmlns:a16="http://schemas.microsoft.com/office/drawing/2014/main" id="{E76953F7-8B50-43DB-AF53-37321EB8DAC6}"/>
              </a:ext>
            </a:extLst>
          </p:cNvPr>
          <p:cNvSpPr>
            <a:spLocks noGrp="1"/>
          </p:cNvSpPr>
          <p:nvPr>
            <p:ph type="dt" sz="half" idx="16"/>
          </p:nvPr>
        </p:nvSpPr>
        <p:spPr/>
        <p:txBody>
          <a:bodyPr/>
          <a:lstStyle/>
          <a:p>
            <a:r>
              <a:rPr lang="de-DE"/>
              <a:t>Juli 2022</a:t>
            </a:r>
            <a:endParaRPr lang="de-DE" dirty="0"/>
          </a:p>
        </p:txBody>
      </p:sp>
      <p:sp>
        <p:nvSpPr>
          <p:cNvPr id="16" name="Foliennummernplatzhalter 15">
            <a:extLst>
              <a:ext uri="{FF2B5EF4-FFF2-40B4-BE49-F238E27FC236}">
                <a16:creationId xmlns:a16="http://schemas.microsoft.com/office/drawing/2014/main" id="{FB3F3293-5DB4-4314-9A11-FFFF62525925}"/>
              </a:ext>
            </a:extLst>
          </p:cNvPr>
          <p:cNvSpPr>
            <a:spLocks noGrp="1"/>
          </p:cNvSpPr>
          <p:nvPr>
            <p:ph type="sldNum" sz="quarter" idx="18"/>
          </p:nvPr>
        </p:nvSpPr>
        <p:spPr/>
        <p:txBody>
          <a:bodyPr/>
          <a:lstStyle/>
          <a:p>
            <a:fld id="{EFB5150B-0CEE-4773-8AAA-22F479C02EEB}" type="slidenum">
              <a:rPr lang="de-DE" smtClean="0"/>
              <a:pPr/>
              <a:t>‹Nr.›</a:t>
            </a:fld>
            <a:endParaRPr lang="de-DE" dirty="0"/>
          </a:p>
        </p:txBody>
      </p:sp>
    </p:spTree>
    <p:extLst>
      <p:ext uri="{BB962C8B-B14F-4D97-AF65-F5344CB8AC3E}">
        <p14:creationId xmlns:p14="http://schemas.microsoft.com/office/powerpoint/2010/main" val="2408460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und Inhaltsplatzhal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91BAB6-63D3-4328-9020-EA1EC1B1154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9050A81-610B-4603-A2CC-6C09BA01B21A}"/>
              </a:ext>
            </a:extLst>
          </p:cNvPr>
          <p:cNvSpPr>
            <a:spLocks noGrp="1"/>
          </p:cNvSpPr>
          <p:nvPr>
            <p:ph type="dt" sz="half" idx="10"/>
          </p:nvPr>
        </p:nvSpPr>
        <p:spPr/>
        <p:txBody>
          <a:bodyPr/>
          <a:lstStyle/>
          <a:p>
            <a:r>
              <a:rPr lang="de-DE"/>
              <a:t>Juli 2022</a:t>
            </a:r>
            <a:endParaRPr lang="de-DE" dirty="0"/>
          </a:p>
        </p:txBody>
      </p:sp>
      <p:sp>
        <p:nvSpPr>
          <p:cNvPr id="4" name="Foliennummernplatzhalter 3">
            <a:extLst>
              <a:ext uri="{FF2B5EF4-FFF2-40B4-BE49-F238E27FC236}">
                <a16:creationId xmlns:a16="http://schemas.microsoft.com/office/drawing/2014/main" id="{E5386DB5-450F-45CC-AA16-CF1AC44259F3}"/>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198851E8-B260-427D-8E6B-A26C965B2CE2}"/>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Inhaltsplatzhalter 6">
            <a:extLst>
              <a:ext uri="{FF2B5EF4-FFF2-40B4-BE49-F238E27FC236}">
                <a16:creationId xmlns:a16="http://schemas.microsoft.com/office/drawing/2014/main" id="{0C951327-720C-43AF-BB7F-7606E9E494AD}"/>
              </a:ext>
            </a:extLst>
          </p:cNvPr>
          <p:cNvSpPr>
            <a:spLocks noGrp="1"/>
          </p:cNvSpPr>
          <p:nvPr>
            <p:ph sz="quarter" idx="13"/>
          </p:nvPr>
        </p:nvSpPr>
        <p:spPr>
          <a:xfrm>
            <a:off x="442913" y="2276474"/>
            <a:ext cx="11306175" cy="38893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7">
            <a:extLst>
              <a:ext uri="{FF2B5EF4-FFF2-40B4-BE49-F238E27FC236}">
                <a16:creationId xmlns:a16="http://schemas.microsoft.com/office/drawing/2014/main" id="{4ED5A5CA-B493-46E0-8A07-D595FA49CD33}"/>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0" name="Textplatzhalter 7">
            <a:extLst>
              <a:ext uri="{FF2B5EF4-FFF2-40B4-BE49-F238E27FC236}">
                <a16:creationId xmlns:a16="http://schemas.microsoft.com/office/drawing/2014/main" id="{A71348A8-EA3B-4898-B4AB-1E2136C74DF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92179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2" name="Titel 1">
            <a:extLst>
              <a:ext uri="{FF2B5EF4-FFF2-40B4-BE49-F238E27FC236}">
                <a16:creationId xmlns:a16="http://schemas.microsoft.com/office/drawing/2014/main" id="{81669460-A11E-47EE-819C-F1088010DC34}"/>
              </a:ext>
            </a:extLst>
          </p:cNvPr>
          <p:cNvSpPr>
            <a:spLocks noGrp="1"/>
          </p:cNvSpPr>
          <p:nvPr>
            <p:ph type="title"/>
          </p:nvPr>
        </p:nvSpPr>
        <p:spPr/>
        <p:txBody>
          <a:bodyPr/>
          <a:lstStyle/>
          <a:p>
            <a:r>
              <a:rPr lang="de-DE"/>
              <a:t>Mastertitelformat bearbeiten</a:t>
            </a:r>
          </a:p>
        </p:txBody>
      </p:sp>
      <p:sp>
        <p:nvSpPr>
          <p:cNvPr id="38" name="Textplatzhalter 7">
            <a:extLst>
              <a:ext uri="{FF2B5EF4-FFF2-40B4-BE49-F238E27FC236}">
                <a16:creationId xmlns:a16="http://schemas.microsoft.com/office/drawing/2014/main" id="{DF0258BD-3F5F-4B86-99EB-ADC3F3AC343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39" name="Textplatzhalter 7">
            <a:extLst>
              <a:ext uri="{FF2B5EF4-FFF2-40B4-BE49-F238E27FC236}">
                <a16:creationId xmlns:a16="http://schemas.microsoft.com/office/drawing/2014/main" id="{7DE83233-2626-45D2-9D55-FC3ED6CD244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67704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r>
              <a:rPr lang="de-DE"/>
              <a:t>Juli 2022</a:t>
            </a:r>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10" name="Textplatzhalter 7">
            <a:extLst>
              <a:ext uri="{FF2B5EF4-FFF2-40B4-BE49-F238E27FC236}">
                <a16:creationId xmlns:a16="http://schemas.microsoft.com/office/drawing/2014/main" id="{16E1E7B3-3C17-4721-BCE0-424DC07007CE}"/>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1" name="Textplatzhalter 7">
            <a:extLst>
              <a:ext uri="{FF2B5EF4-FFF2-40B4-BE49-F238E27FC236}">
                <a16:creationId xmlns:a16="http://schemas.microsoft.com/office/drawing/2014/main" id="{E80C6D96-2C7E-4258-8118-6BB962F0E1BF}"/>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1322582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äsentationstitel, lichtgr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01B94DEA-7037-4BFF-A606-4059D11993B8}"/>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7" name="Textplatzhalter 4">
            <a:extLst>
              <a:ext uri="{FF2B5EF4-FFF2-40B4-BE49-F238E27FC236}">
                <a16:creationId xmlns:a16="http://schemas.microsoft.com/office/drawing/2014/main" id="{05AB11DA-E526-4DB0-A616-EF327FD5298E}"/>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DA2B3988-691D-4C6A-93CE-694BF2FE42D3}"/>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9" name="Textplatzhalter 4">
            <a:extLst>
              <a:ext uri="{FF2B5EF4-FFF2-40B4-BE49-F238E27FC236}">
                <a16:creationId xmlns:a16="http://schemas.microsoft.com/office/drawing/2014/main" id="{0BA651EA-5F96-4B97-9051-732A430C9C76}"/>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A31B3DC-218C-4598-B3C6-F62247BB27EC}"/>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26889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äsentationstitel, weiß">
    <p:spTree>
      <p:nvGrpSpPr>
        <p:cNvPr id="1" name=""/>
        <p:cNvGrpSpPr/>
        <p:nvPr/>
      </p:nvGrpSpPr>
      <p:grpSpPr>
        <a:xfrm>
          <a:off x="0" y="0"/>
          <a:ext cx="0" cy="0"/>
          <a:chOff x="0" y="0"/>
          <a:chExt cx="0" cy="0"/>
        </a:xfrm>
      </p:grpSpPr>
      <p:pic>
        <p:nvPicPr>
          <p:cNvPr id="9" name="Grafik 8" descr="Ein Bild, das Text enthält.&#10;&#10;Automatisch generierte Beschreibung">
            <a:extLst>
              <a:ext uri="{FF2B5EF4-FFF2-40B4-BE49-F238E27FC236}">
                <a16:creationId xmlns:a16="http://schemas.microsoft.com/office/drawing/2014/main" id="{BD63F7E2-E9AF-4202-99B8-0D2D6000870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5" name="Textplatzhalter 4">
            <a:extLst>
              <a:ext uri="{FF2B5EF4-FFF2-40B4-BE49-F238E27FC236}">
                <a16:creationId xmlns:a16="http://schemas.microsoft.com/office/drawing/2014/main" id="{EFD7FE4E-10FF-4DB8-BA94-29D280460B46}"/>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7" name="Textplatzhalter 4">
            <a:extLst>
              <a:ext uri="{FF2B5EF4-FFF2-40B4-BE49-F238E27FC236}">
                <a16:creationId xmlns:a16="http://schemas.microsoft.com/office/drawing/2014/main" id="{BB04781F-9DBE-4871-BA35-73859E07B0DB}"/>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9F1E93FD-A2D4-482D-A300-21FFD9D98DB4}"/>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9A1AE912-66CB-44EB-94FD-7BCCD2766B66}"/>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120855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äsentationstitel, Bild, Schrift weiß">
    <p:spTree>
      <p:nvGrpSpPr>
        <p:cNvPr id="1" name=""/>
        <p:cNvGrpSpPr/>
        <p:nvPr/>
      </p:nvGrpSpPr>
      <p:grpSpPr>
        <a:xfrm>
          <a:off x="0" y="0"/>
          <a:ext cx="0" cy="0"/>
          <a:chOff x="0" y="0"/>
          <a:chExt cx="0" cy="0"/>
        </a:xfrm>
      </p:grpSpPr>
      <p:sp>
        <p:nvSpPr>
          <p:cNvPr id="7" name="Bildplatzhalter 3">
            <a:extLst>
              <a:ext uri="{FF2B5EF4-FFF2-40B4-BE49-F238E27FC236}">
                <a16:creationId xmlns:a16="http://schemas.microsoft.com/office/drawing/2014/main" id="{E3A198B4-6B5B-4B64-8B9C-A9ED5F5BF196}"/>
              </a:ext>
            </a:extLst>
          </p:cNvPr>
          <p:cNvSpPr>
            <a:spLocks noGrp="1"/>
          </p:cNvSpPr>
          <p:nvPr>
            <p:ph type="pic" sz="quarter" idx="10"/>
          </p:nvPr>
        </p:nvSpPr>
        <p:spPr>
          <a:xfrm>
            <a:off x="0" y="1484313"/>
            <a:ext cx="12192000" cy="5373687"/>
          </a:xfrm>
          <a:prstGeom prst="rect">
            <a:avLst/>
          </a:prstGeom>
          <a:solidFill>
            <a:srgbClr val="C0C1C3"/>
          </a:solidFill>
        </p:spPr>
        <p:txBody>
          <a:bodyPr anchor="ctr" anchorCtr="0"/>
          <a:lstStyle>
            <a:lvl1pPr algn="ctr">
              <a:buFontTx/>
              <a:buNone/>
              <a:defRPr sz="800" baseline="0"/>
            </a:lvl1pPr>
          </a:lstStyle>
          <a:p>
            <a:endParaRPr lang="de-DE" dirty="0"/>
          </a:p>
        </p:txBody>
      </p:sp>
      <p:sp>
        <p:nvSpPr>
          <p:cNvPr id="13" name="Textplatzhalter 4">
            <a:extLst>
              <a:ext uri="{FF2B5EF4-FFF2-40B4-BE49-F238E27FC236}">
                <a16:creationId xmlns:a16="http://schemas.microsoft.com/office/drawing/2014/main" id="{1303A0E1-9E9B-47BA-9329-23512432605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4" name="Textplatzhalter 4">
            <a:extLst>
              <a:ext uri="{FF2B5EF4-FFF2-40B4-BE49-F238E27FC236}">
                <a16:creationId xmlns:a16="http://schemas.microsoft.com/office/drawing/2014/main" id="{91A46877-2797-4FE9-9147-650146DB106D}"/>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FAA43B9D-BF57-49A7-A2BE-8A500AD75E25}"/>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136CCE3B-FB19-4C48-BA9C-E81232FF6D80}"/>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660693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pitel, weiß">
    <p:spTree>
      <p:nvGrpSpPr>
        <p:cNvPr id="1" name=""/>
        <p:cNvGrpSpPr/>
        <p:nvPr/>
      </p:nvGrpSpPr>
      <p:grpSpPr>
        <a:xfrm>
          <a:off x="0" y="0"/>
          <a:ext cx="0" cy="0"/>
          <a:chOff x="0" y="0"/>
          <a:chExt cx="0" cy="0"/>
        </a:xfrm>
      </p:grpSpPr>
      <p:pic>
        <p:nvPicPr>
          <p:cNvPr id="3" name="Grafik 2" descr="Ein Bild, das Text enthält.&#10;&#10;Automatisch generierte Beschreibung">
            <a:extLst>
              <a:ext uri="{FF2B5EF4-FFF2-40B4-BE49-F238E27FC236}">
                <a16:creationId xmlns:a16="http://schemas.microsoft.com/office/drawing/2014/main" id="{EC9E9288-A528-47A0-9952-3BAE6CB8747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4" name="Textplatzhalter 4">
            <a:extLst>
              <a:ext uri="{FF2B5EF4-FFF2-40B4-BE49-F238E27FC236}">
                <a16:creationId xmlns:a16="http://schemas.microsoft.com/office/drawing/2014/main" id="{4DE3BF2D-52EE-4486-ADD0-3DAE759441DC}"/>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Kapitel</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4B7D0A0-CA2F-460B-A311-FB3A6650A505}"/>
              </a:ext>
            </a:extLst>
          </p:cNvPr>
          <p:cNvSpPr>
            <a:spLocks noGrp="1"/>
          </p:cNvSpPr>
          <p:nvPr>
            <p:ph type="ftr" sz="quarter" idx="16"/>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472264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bschluss, Absender, bl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4C8E54A6-459A-4470-BB0E-BD0ADAE58B8E}"/>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2" name="Datumsplatzhalter 1">
            <a:extLst>
              <a:ext uri="{FF2B5EF4-FFF2-40B4-BE49-F238E27FC236}">
                <a16:creationId xmlns:a16="http://schemas.microsoft.com/office/drawing/2014/main" id="{DAD68658-C1DF-4371-9E81-639C149A60DB}"/>
              </a:ext>
            </a:extLst>
          </p:cNvPr>
          <p:cNvSpPr>
            <a:spLocks noGrp="1"/>
          </p:cNvSpPr>
          <p:nvPr>
            <p:ph type="dt" sz="half" idx="16"/>
          </p:nvPr>
        </p:nvSpPr>
        <p:spPr/>
        <p:txBody>
          <a:bodyPr/>
          <a:lstStyle/>
          <a:p>
            <a:r>
              <a:rPr lang="de-DE"/>
              <a:t>Juli 2022</a:t>
            </a:r>
            <a:endParaRPr lang="de-DE" dirty="0"/>
          </a:p>
        </p:txBody>
      </p:sp>
      <p:sp>
        <p:nvSpPr>
          <p:cNvPr id="3" name="Fußzeilenplatzhalter 2">
            <a:extLst>
              <a:ext uri="{FF2B5EF4-FFF2-40B4-BE49-F238E27FC236}">
                <a16:creationId xmlns:a16="http://schemas.microsoft.com/office/drawing/2014/main" id="{626F03E7-8F3F-49C4-8030-4297A79CEDD1}"/>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A32AFC3E-E75E-4D67-B506-65193A7843BE}"/>
              </a:ext>
            </a:extLst>
          </p:cNvPr>
          <p:cNvSpPr>
            <a:spLocks noGrp="1"/>
          </p:cNvSpPr>
          <p:nvPr>
            <p:ph type="sldNum" sz="quarter" idx="18"/>
          </p:nvPr>
        </p:nvSpPr>
        <p:spPr/>
        <p:txBody>
          <a:bodyPr/>
          <a:lstStyle/>
          <a:p>
            <a:fld id="{EFB5150B-0CEE-4773-8AAA-22F479C02EEB}" type="slidenum">
              <a:rPr lang="de-DE" smtClean="0"/>
              <a:pPr/>
              <a:t>‹Nr.›</a:t>
            </a:fld>
            <a:endParaRPr lang="de-DE" dirty="0"/>
          </a:p>
        </p:txBody>
      </p:sp>
      <p:pic>
        <p:nvPicPr>
          <p:cNvPr id="11" name="Grafik 10" descr="Ein Bild, das Text enthält.&#10;&#10;Automatisch generierte Beschreibung">
            <a:extLst>
              <a:ext uri="{FF2B5EF4-FFF2-40B4-BE49-F238E27FC236}">
                <a16:creationId xmlns:a16="http://schemas.microsoft.com/office/drawing/2014/main" id="{BC09715E-332A-494E-803E-B5A81072CE90}"/>
              </a:ext>
            </a:extLst>
          </p:cNvPr>
          <p:cNvPicPr>
            <a:picLocks noChangeAspect="1"/>
          </p:cNvPicPr>
          <p:nvPr userDrawn="1"/>
        </p:nvPicPr>
        <p:blipFill>
          <a:blip r:embed="rId3"/>
          <a:stretch>
            <a:fillRect/>
          </a:stretch>
        </p:blipFill>
        <p:spPr>
          <a:xfrm>
            <a:off x="446401" y="442800"/>
            <a:ext cx="2544589" cy="792000"/>
          </a:xfrm>
          <a:prstGeom prst="rect">
            <a:avLst/>
          </a:prstGeom>
        </p:spPr>
      </p:pic>
    </p:spTree>
    <p:extLst>
      <p:ext uri="{BB962C8B-B14F-4D97-AF65-F5344CB8AC3E}">
        <p14:creationId xmlns:p14="http://schemas.microsoft.com/office/powerpoint/2010/main" val="74307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schluss, Absender, mittelgr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C0C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152121A7-C1FC-428B-9972-DCBD841B9AB2}"/>
              </a:ext>
            </a:extLst>
          </p:cNvPr>
          <p:cNvPicPr>
            <a:picLocks noChangeAspect="1"/>
          </p:cNvPicPr>
          <p:nvPr userDrawn="1"/>
        </p:nvPicPr>
        <p:blipFill>
          <a:blip r:embed="rId2"/>
          <a:stretch>
            <a:fillRect/>
          </a:stretch>
        </p:blipFill>
        <p:spPr>
          <a:xfrm>
            <a:off x="8631627" y="2822098"/>
            <a:ext cx="3560373" cy="4035902"/>
          </a:xfrm>
          <a:prstGeom prst="rect">
            <a:avLst/>
          </a:prstGeom>
        </p:spPr>
      </p:pic>
      <p:pic>
        <p:nvPicPr>
          <p:cNvPr id="10" name="Grafik 9" descr="Ein Bild, das Text enthält.&#10;&#10;Automatisch generierte Beschreibung">
            <a:extLst>
              <a:ext uri="{FF2B5EF4-FFF2-40B4-BE49-F238E27FC236}">
                <a16:creationId xmlns:a16="http://schemas.microsoft.com/office/drawing/2014/main" id="{3CBD0319-7CBB-4D21-AD2D-589051892126}"/>
              </a:ext>
            </a:extLst>
          </p:cNvPr>
          <p:cNvPicPr>
            <a:picLocks noChangeAspect="1"/>
          </p:cNvPicPr>
          <p:nvPr userDrawn="1"/>
        </p:nvPicPr>
        <p:blipFill>
          <a:blip r:embed="rId3"/>
          <a:stretch>
            <a:fillRect/>
          </a:stretch>
        </p:blipFill>
        <p:spPr>
          <a:xfrm>
            <a:off x="446401" y="442800"/>
            <a:ext cx="2544589" cy="792000"/>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3" name="Fußzeilenplatzhalter 2">
            <a:extLst>
              <a:ext uri="{FF2B5EF4-FFF2-40B4-BE49-F238E27FC236}">
                <a16:creationId xmlns:a16="http://schemas.microsoft.com/office/drawing/2014/main" id="{07B89F49-C8B1-4816-80C6-5E070534AFE6}"/>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3188289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bschluss, Absender, lichtgrau">
    <p:bg>
      <p:bgPr>
        <a:solidFill>
          <a:schemeClr val="bg1"/>
        </a:solidFill>
        <a:effectLst/>
      </p:bgPr>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6180E7-2229-4EB0-8C04-5C800971671F}"/>
              </a:ext>
            </a:extLst>
          </p:cNvPr>
          <p:cNvSpPr/>
          <p:nvPr userDrawn="1"/>
        </p:nvSpPr>
        <p:spPr>
          <a:xfrm>
            <a:off x="0" y="0"/>
            <a:ext cx="12192000" cy="6858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7030643" cy="276999"/>
          </a:xfrm>
          <a:prstGeom prst="rect">
            <a:avLst/>
          </a:prstGeom>
          <a:noFill/>
        </p:spPr>
        <p:txBody>
          <a:bodyPr wrap="none" rtlCol="0">
            <a:spAutoFit/>
          </a:bodyPr>
          <a:lstStyle/>
          <a:p>
            <a:r>
              <a:rPr lang="de-DE" sz="1200" dirty="0"/>
              <a:t>Bitte verwenden Sie die lichtgraue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CF5B1B71-9541-4988-9001-3C07E2CA1338}"/>
              </a:ext>
            </a:extLst>
          </p:cNvPr>
          <p:cNvSpPr>
            <a:spLocks noGrp="1"/>
          </p:cNvSpPr>
          <p:nvPr>
            <p:ph type="ftr" sz="quarter" idx="17"/>
          </p:nvPr>
        </p:nvSpPr>
        <p:spPr/>
        <p:txBody>
          <a:bodyPr/>
          <a:lstStyle/>
          <a:p>
            <a:r>
              <a:rPr lang="de-DE"/>
              <a:t>Institut für Digitales Management und Neue Medien</a:t>
            </a:r>
            <a:endParaRPr lang="de-DE" dirty="0"/>
          </a:p>
        </p:txBody>
      </p:sp>
      <p:pic>
        <p:nvPicPr>
          <p:cNvPr id="12" name="Grafik 11">
            <a:extLst>
              <a:ext uri="{FF2B5EF4-FFF2-40B4-BE49-F238E27FC236}">
                <a16:creationId xmlns:a16="http://schemas.microsoft.com/office/drawing/2014/main" id="{34DB7B39-F307-4E94-826F-264B69B3C565}"/>
              </a:ext>
            </a:extLst>
          </p:cNvPr>
          <p:cNvPicPr>
            <a:picLocks noChangeAspect="1"/>
          </p:cNvPicPr>
          <p:nvPr userDrawn="1"/>
        </p:nvPicPr>
        <p:blipFill>
          <a:blip r:embed="rId3"/>
          <a:srcRect/>
          <a:stretch/>
        </p:blipFill>
        <p:spPr>
          <a:xfrm>
            <a:off x="446399" y="442799"/>
            <a:ext cx="2544589" cy="792000"/>
          </a:xfrm>
          <a:prstGeom prst="rect">
            <a:avLst/>
          </a:prstGeom>
        </p:spPr>
      </p:pic>
    </p:spTree>
    <p:extLst>
      <p:ext uri="{BB962C8B-B14F-4D97-AF65-F5344CB8AC3E}">
        <p14:creationId xmlns:p14="http://schemas.microsoft.com/office/powerpoint/2010/main" val="1899309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schluss, Absender, weiß">
    <p:bg>
      <p:bgPr>
        <a:solidFill>
          <a:schemeClr val="bg1"/>
        </a:solidFill>
        <a:effectLst/>
      </p:bgPr>
    </p:bg>
    <p:spTree>
      <p:nvGrpSpPr>
        <p:cNvPr id="1" name=""/>
        <p:cNvGrpSpPr/>
        <p:nvPr/>
      </p:nvGrpSpPr>
      <p:grpSpPr>
        <a:xfrm>
          <a:off x="0" y="0"/>
          <a:ext cx="0" cy="0"/>
          <a:chOff x="0" y="0"/>
          <a:chExt cx="0" cy="0"/>
        </a:xfrm>
      </p:grpSpPr>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6775766" cy="276999"/>
          </a:xfrm>
          <a:prstGeom prst="rect">
            <a:avLst/>
          </a:prstGeom>
          <a:noFill/>
        </p:spPr>
        <p:txBody>
          <a:bodyPr wrap="none" rtlCol="0">
            <a:spAutoFit/>
          </a:bodyPr>
          <a:lstStyle/>
          <a:p>
            <a:r>
              <a:rPr lang="de-DE" sz="1200" dirty="0"/>
              <a:t>Bitte verwenden Sie die weiße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449EFC83-F4F0-4DE8-A757-048D992D4451}"/>
              </a:ext>
            </a:extLst>
          </p:cNvPr>
          <p:cNvSpPr>
            <a:spLocks noGrp="1"/>
          </p:cNvSpPr>
          <p:nvPr>
            <p:ph type="ftr" sz="quarter" idx="17"/>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490031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Titelplatzhalter 7">
            <a:extLst>
              <a:ext uri="{FF2B5EF4-FFF2-40B4-BE49-F238E27FC236}">
                <a16:creationId xmlns:a16="http://schemas.microsoft.com/office/drawing/2014/main" id="{AC36F883-12FB-47DF-B082-BEE8DA64FE0E}"/>
              </a:ext>
            </a:extLst>
          </p:cNvPr>
          <p:cNvSpPr>
            <a:spLocks noGrp="1"/>
          </p:cNvSpPr>
          <p:nvPr>
            <p:ph type="title"/>
          </p:nvPr>
        </p:nvSpPr>
        <p:spPr>
          <a:xfrm>
            <a:off x="446400" y="1482138"/>
            <a:ext cx="11302688" cy="648000"/>
          </a:xfrm>
          <a:prstGeom prst="rect">
            <a:avLst/>
          </a:prstGeom>
        </p:spPr>
        <p:txBody>
          <a:bodyPr vert="horz" lIns="0" tIns="0" rIns="0" bIns="0" rtlCol="0" anchor="t">
            <a:noAutofit/>
          </a:bodyPr>
          <a:lstStyle/>
          <a:p>
            <a:r>
              <a:rPr lang="de-DE" dirty="0"/>
              <a:t>Mastertitelformat bearbeiten</a:t>
            </a:r>
          </a:p>
        </p:txBody>
      </p:sp>
      <p:sp>
        <p:nvSpPr>
          <p:cNvPr id="10" name="Textplatzhalter 9">
            <a:extLst>
              <a:ext uri="{FF2B5EF4-FFF2-40B4-BE49-F238E27FC236}">
                <a16:creationId xmlns:a16="http://schemas.microsoft.com/office/drawing/2014/main" id="{AD2AB963-3AAE-409C-B340-347F969A9E8E}"/>
              </a:ext>
            </a:extLst>
          </p:cNvPr>
          <p:cNvSpPr>
            <a:spLocks noGrp="1"/>
          </p:cNvSpPr>
          <p:nvPr>
            <p:ph type="body" idx="1"/>
          </p:nvPr>
        </p:nvSpPr>
        <p:spPr>
          <a:xfrm>
            <a:off x="446400" y="2276475"/>
            <a:ext cx="11302688" cy="3889375"/>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Datumsplatzhalter 10">
            <a:extLst>
              <a:ext uri="{FF2B5EF4-FFF2-40B4-BE49-F238E27FC236}">
                <a16:creationId xmlns:a16="http://schemas.microsoft.com/office/drawing/2014/main" id="{C05F011C-9DD8-4A44-BACF-519C157AF7C1}"/>
              </a:ext>
            </a:extLst>
          </p:cNvPr>
          <p:cNvSpPr>
            <a:spLocks noGrp="1"/>
          </p:cNvSpPr>
          <p:nvPr>
            <p:ph type="dt" sz="half" idx="2"/>
          </p:nvPr>
        </p:nvSpPr>
        <p:spPr>
          <a:xfrm>
            <a:off x="10625823" y="6519044"/>
            <a:ext cx="1123265" cy="252000"/>
          </a:xfrm>
          <a:prstGeom prst="rect">
            <a:avLst/>
          </a:prstGeom>
        </p:spPr>
        <p:txBody>
          <a:bodyPr vert="horz" lIns="0" tIns="0" rIns="0" bIns="0" rtlCol="0" anchor="ctr"/>
          <a:lstStyle>
            <a:lvl1pPr algn="r">
              <a:defRPr sz="900">
                <a:solidFill>
                  <a:schemeClr val="accent2"/>
                </a:solidFill>
              </a:defRPr>
            </a:lvl1pPr>
          </a:lstStyle>
          <a:p>
            <a:r>
              <a:rPr lang="de-DE"/>
              <a:t>Juli 2022</a:t>
            </a:r>
            <a:endParaRPr lang="de-DE" dirty="0"/>
          </a:p>
        </p:txBody>
      </p:sp>
      <p:sp>
        <p:nvSpPr>
          <p:cNvPr id="13" name="Foliennummernplatzhalter 12">
            <a:extLst>
              <a:ext uri="{FF2B5EF4-FFF2-40B4-BE49-F238E27FC236}">
                <a16:creationId xmlns:a16="http://schemas.microsoft.com/office/drawing/2014/main" id="{2BF0EF78-2ABA-4783-A415-19ED16DA734C}"/>
              </a:ext>
            </a:extLst>
          </p:cNvPr>
          <p:cNvSpPr>
            <a:spLocks noGrp="1"/>
          </p:cNvSpPr>
          <p:nvPr>
            <p:ph type="sldNum" sz="quarter" idx="4"/>
          </p:nvPr>
        </p:nvSpPr>
        <p:spPr>
          <a:xfrm>
            <a:off x="11787809" y="6519044"/>
            <a:ext cx="404191" cy="252000"/>
          </a:xfrm>
          <a:prstGeom prst="rect">
            <a:avLst/>
          </a:prstGeom>
        </p:spPr>
        <p:txBody>
          <a:bodyPr vert="horz" lIns="0" tIns="0" rIns="126000" bIns="0" rtlCol="0" anchor="ctr"/>
          <a:lstStyle>
            <a:lvl1pPr algn="r">
              <a:defRPr sz="900" b="1">
                <a:solidFill>
                  <a:schemeClr val="accent2"/>
                </a:solidFill>
              </a:defRPr>
            </a:lvl1pPr>
          </a:lstStyle>
          <a:p>
            <a:fld id="{EFB5150B-0CEE-4773-8AAA-22F479C02EEB}" type="slidenum">
              <a:rPr lang="de-DE" smtClean="0"/>
              <a:pPr/>
              <a:t>‹Nr.›</a:t>
            </a:fld>
            <a:endParaRPr lang="de-DE" dirty="0"/>
          </a:p>
        </p:txBody>
      </p:sp>
      <p:pic>
        <p:nvPicPr>
          <p:cNvPr id="21" name="Grafik 20">
            <a:extLst>
              <a:ext uri="{FF2B5EF4-FFF2-40B4-BE49-F238E27FC236}">
                <a16:creationId xmlns:a16="http://schemas.microsoft.com/office/drawing/2014/main" id="{7DE3FB7D-2F4C-4E3C-82FE-CB9DF69C44E2}"/>
              </a:ext>
            </a:extLst>
          </p:cNvPr>
          <p:cNvPicPr>
            <a:picLocks noChangeAspect="1"/>
          </p:cNvPicPr>
          <p:nvPr userDrawn="1"/>
        </p:nvPicPr>
        <p:blipFill>
          <a:blip r:embed="rId19"/>
          <a:srcRect/>
          <a:stretch/>
        </p:blipFill>
        <p:spPr>
          <a:xfrm>
            <a:off x="446399" y="442799"/>
            <a:ext cx="2544589" cy="792000"/>
          </a:xfrm>
          <a:prstGeom prst="rect">
            <a:avLst/>
          </a:prstGeom>
        </p:spPr>
      </p:pic>
      <p:sp>
        <p:nvSpPr>
          <p:cNvPr id="12" name="Fußzeilenplatzhalter 11">
            <a:extLst>
              <a:ext uri="{FF2B5EF4-FFF2-40B4-BE49-F238E27FC236}">
                <a16:creationId xmlns:a16="http://schemas.microsoft.com/office/drawing/2014/main" id="{F13EA111-0AB9-4E2A-ABF1-EDDA6CC3F455}"/>
              </a:ext>
            </a:extLst>
          </p:cNvPr>
          <p:cNvSpPr>
            <a:spLocks noGrp="1"/>
          </p:cNvSpPr>
          <p:nvPr>
            <p:ph type="ftr" sz="quarter" idx="3"/>
          </p:nvPr>
        </p:nvSpPr>
        <p:spPr>
          <a:xfrm>
            <a:off x="3047344" y="442800"/>
            <a:ext cx="2011339" cy="792000"/>
          </a:xfrm>
          <a:prstGeom prst="rect">
            <a:avLst/>
          </a:prstGeom>
          <a:ln>
            <a:noFill/>
          </a:ln>
        </p:spPr>
        <p:txBody>
          <a:bodyPr vert="horz" lIns="36000" tIns="0" rIns="0" bIns="39600" rtlCol="0" anchor="b"/>
          <a:lstStyle>
            <a:lvl1pPr algn="l">
              <a:lnSpc>
                <a:spcPct val="110000"/>
              </a:lnSpc>
              <a:defRPr sz="650" b="1" cap="all" spc="50" baseline="0">
                <a:solidFill>
                  <a:schemeClr val="accent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27306029"/>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78" r:id="rId4"/>
    <p:sldLayoutId id="2147483684" r:id="rId5"/>
    <p:sldLayoutId id="2147483681" r:id="rId6"/>
    <p:sldLayoutId id="2147483687" r:id="rId7"/>
    <p:sldLayoutId id="2147483679" r:id="rId8"/>
    <p:sldLayoutId id="2147483686" r:id="rId9"/>
    <p:sldLayoutId id="2147483691" r:id="rId10"/>
    <p:sldLayoutId id="2147483680" r:id="rId11"/>
    <p:sldLayoutId id="2147483688" r:id="rId12"/>
    <p:sldLayoutId id="2147483689" r:id="rId13"/>
    <p:sldLayoutId id="2147483685" r:id="rId14"/>
    <p:sldLayoutId id="2147483690" r:id="rId15"/>
    <p:sldLayoutId id="2147483683" r:id="rId16"/>
    <p:sldLayoutId id="2147483682" r:id="rId17"/>
  </p:sldLayoutIdLst>
  <p:hf hdr="0"/>
  <p:txStyles>
    <p:titleStyle>
      <a:lvl1pPr algn="l" defTabSz="815557" rtl="0" eaLnBrk="1" latinLnBrk="0" hangingPunct="1">
        <a:lnSpc>
          <a:spcPct val="100000"/>
        </a:lnSpc>
        <a:spcBef>
          <a:spcPct val="0"/>
        </a:spcBef>
        <a:buNone/>
        <a:defRPr sz="2000" b="1" kern="1200">
          <a:solidFill>
            <a:srgbClr val="0F1987"/>
          </a:solidFill>
          <a:latin typeface="+mj-lt"/>
          <a:ea typeface="+mj-ea"/>
          <a:cs typeface="+mj-cs"/>
        </a:defRPr>
      </a:lvl1pPr>
    </p:titleStyle>
    <p:bodyStyle>
      <a:lvl1pPr marL="0" indent="0" algn="l" defTabSz="81555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1pPr>
      <a:lvl2pPr marL="324000" marR="0" indent="-324000" algn="l" defTabSz="815557" rtl="0" eaLnBrk="1" fontAlgn="auto" latinLnBrk="0" hangingPunct="1">
        <a:lnSpc>
          <a:spcPct val="100000"/>
        </a:lnSpc>
        <a:spcBef>
          <a:spcPts val="0"/>
        </a:spcBef>
        <a:spcAft>
          <a:spcPts val="600"/>
        </a:spcAft>
        <a:buClr>
          <a:srgbClr val="0F1987"/>
        </a:buClr>
        <a:buSzPct val="100000"/>
        <a:buFont typeface="Wingdings" panose="05000000000000000000" pitchFamily="2" charset="2"/>
        <a:buChar char=""/>
        <a:tabLst/>
        <a:defRPr lang="de-DE" sz="1600" kern="1200" baseline="0" dirty="0" smtClean="0">
          <a:solidFill>
            <a:schemeClr val="tx1"/>
          </a:solidFill>
          <a:effectLst/>
          <a:latin typeface="+mn-lt"/>
          <a:ea typeface="+mn-ea"/>
          <a:cs typeface="+mn-cs"/>
        </a:defRPr>
      </a:lvl2pPr>
      <a:lvl3pPr marL="50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68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4pPr>
      <a:lvl5pPr marL="86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5pPr>
      <a:lvl6pPr marL="2242782"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6pPr>
      <a:lvl7pPr marL="2650560"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7pPr>
      <a:lvl8pPr marL="3058339"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8pPr>
      <a:lvl9pPr marL="3466117"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9pPr>
    </p:bodyStyle>
    <p:otherStyle>
      <a:defPPr>
        <a:defRPr lang="en-US"/>
      </a:defPPr>
      <a:lvl1pPr marL="0" algn="l" defTabSz="815557" rtl="0" eaLnBrk="1" latinLnBrk="0" hangingPunct="1">
        <a:defRPr sz="1605" kern="1200">
          <a:solidFill>
            <a:schemeClr val="tx1"/>
          </a:solidFill>
          <a:latin typeface="+mn-lt"/>
          <a:ea typeface="+mn-ea"/>
          <a:cs typeface="+mn-cs"/>
        </a:defRPr>
      </a:lvl1pPr>
      <a:lvl2pPr marL="407778" algn="l" defTabSz="815557" rtl="0" eaLnBrk="1" latinLnBrk="0" hangingPunct="1">
        <a:defRPr sz="1605" kern="1200">
          <a:solidFill>
            <a:schemeClr val="tx1"/>
          </a:solidFill>
          <a:latin typeface="+mn-lt"/>
          <a:ea typeface="+mn-ea"/>
          <a:cs typeface="+mn-cs"/>
        </a:defRPr>
      </a:lvl2pPr>
      <a:lvl3pPr marL="815557" algn="l" defTabSz="815557" rtl="0" eaLnBrk="1" latinLnBrk="0" hangingPunct="1">
        <a:defRPr sz="1605" kern="1200">
          <a:solidFill>
            <a:schemeClr val="tx1"/>
          </a:solidFill>
          <a:latin typeface="+mn-lt"/>
          <a:ea typeface="+mn-ea"/>
          <a:cs typeface="+mn-cs"/>
        </a:defRPr>
      </a:lvl3pPr>
      <a:lvl4pPr marL="1223335" algn="l" defTabSz="815557" rtl="0" eaLnBrk="1" latinLnBrk="0" hangingPunct="1">
        <a:defRPr sz="1605" kern="1200">
          <a:solidFill>
            <a:schemeClr val="tx1"/>
          </a:solidFill>
          <a:latin typeface="+mn-lt"/>
          <a:ea typeface="+mn-ea"/>
          <a:cs typeface="+mn-cs"/>
        </a:defRPr>
      </a:lvl4pPr>
      <a:lvl5pPr marL="1631114" algn="l" defTabSz="815557" rtl="0" eaLnBrk="1" latinLnBrk="0" hangingPunct="1">
        <a:defRPr sz="1605" kern="1200">
          <a:solidFill>
            <a:schemeClr val="tx1"/>
          </a:solidFill>
          <a:latin typeface="+mn-lt"/>
          <a:ea typeface="+mn-ea"/>
          <a:cs typeface="+mn-cs"/>
        </a:defRPr>
      </a:lvl5pPr>
      <a:lvl6pPr marL="2038892" algn="l" defTabSz="815557" rtl="0" eaLnBrk="1" latinLnBrk="0" hangingPunct="1">
        <a:defRPr sz="1605" kern="1200">
          <a:solidFill>
            <a:schemeClr val="tx1"/>
          </a:solidFill>
          <a:latin typeface="+mn-lt"/>
          <a:ea typeface="+mn-ea"/>
          <a:cs typeface="+mn-cs"/>
        </a:defRPr>
      </a:lvl6pPr>
      <a:lvl7pPr marL="2446670" algn="l" defTabSz="815557" rtl="0" eaLnBrk="1" latinLnBrk="0" hangingPunct="1">
        <a:defRPr sz="1605" kern="1200">
          <a:solidFill>
            <a:schemeClr val="tx1"/>
          </a:solidFill>
          <a:latin typeface="+mn-lt"/>
          <a:ea typeface="+mn-ea"/>
          <a:cs typeface="+mn-cs"/>
        </a:defRPr>
      </a:lvl7pPr>
      <a:lvl8pPr marL="2854449" algn="l" defTabSz="815557" rtl="0" eaLnBrk="1" latinLnBrk="0" hangingPunct="1">
        <a:defRPr sz="1605" kern="1200">
          <a:solidFill>
            <a:schemeClr val="tx1"/>
          </a:solidFill>
          <a:latin typeface="+mn-lt"/>
          <a:ea typeface="+mn-ea"/>
          <a:cs typeface="+mn-cs"/>
        </a:defRPr>
      </a:lvl8pPr>
      <a:lvl9pPr marL="3262227" algn="l" defTabSz="815557" rtl="0" eaLnBrk="1" latinLnBrk="0" hangingPunct="1">
        <a:defRPr sz="1605" kern="1200">
          <a:solidFill>
            <a:schemeClr val="tx1"/>
          </a:solidFill>
          <a:latin typeface="+mn-lt"/>
          <a:ea typeface="+mn-ea"/>
          <a:cs typeface="+mn-cs"/>
        </a:defRPr>
      </a:lvl9pPr>
    </p:otherStyle>
  </p:txStyles>
  <p:extLst>
    <p:ext uri="{27BBF7A9-308A-43DC-89C8-2F10F3537804}">
      <p15:sldGuideLst xmlns:p15="http://schemas.microsoft.com/office/powerpoint/2012/main">
        <p15:guide id="4" orient="horz" pos="935" userDrawn="1">
          <p15:clr>
            <a:srgbClr val="F26B43"/>
          </p15:clr>
        </p15:guide>
        <p15:guide id="5" orient="horz" pos="4042" userDrawn="1">
          <p15:clr>
            <a:srgbClr val="F26B43"/>
          </p15:clr>
        </p15:guide>
        <p15:guide id="9" pos="7401" userDrawn="1">
          <p15:clr>
            <a:srgbClr val="F26B43"/>
          </p15:clr>
        </p15:guide>
        <p15:guide id="13" pos="279" userDrawn="1">
          <p15:clr>
            <a:srgbClr val="F26B43"/>
          </p15:clr>
        </p15:guide>
        <p15:guide id="14" orient="horz" pos="278" userDrawn="1">
          <p15:clr>
            <a:srgbClr val="F26B43"/>
          </p15:clr>
        </p15:guide>
        <p15:guide id="15" pos="3840" userDrawn="1">
          <p15:clr>
            <a:srgbClr val="F26B43"/>
          </p15:clr>
        </p15:guide>
        <p15:guide id="16" orient="horz" pos="1434" userDrawn="1">
          <p15:clr>
            <a:srgbClr val="F26B43"/>
          </p15:clr>
        </p15:guide>
        <p15:guide id="17" orient="horz" pos="3884" userDrawn="1">
          <p15:clr>
            <a:srgbClr val="F26B43"/>
          </p15:clr>
        </p15:guide>
        <p15:guide id="18" orient="horz" pos="1344" userDrawn="1">
          <p15:clr>
            <a:srgbClr val="F26B43"/>
          </p15:clr>
        </p15:guide>
        <p15:guide id="19" pos="3727" userDrawn="1">
          <p15:clr>
            <a:srgbClr val="F26B43"/>
          </p15:clr>
        </p15:guide>
        <p15:guide id="20" pos="395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F7CE1FD-1630-4BE0-915A-31E46FFD3145}"/>
              </a:ext>
            </a:extLst>
          </p:cNvPr>
          <p:cNvSpPr>
            <a:spLocks noGrp="1"/>
          </p:cNvSpPr>
          <p:nvPr>
            <p:ph type="body" sz="quarter" idx="14"/>
          </p:nvPr>
        </p:nvSpPr>
        <p:spPr>
          <a:xfrm>
            <a:off x="446087" y="2198536"/>
            <a:ext cx="9851209" cy="1401464"/>
          </a:xfrm>
        </p:spPr>
        <p:txBody>
          <a:bodyPr/>
          <a:lstStyle/>
          <a:p>
            <a:r>
              <a:rPr lang="en-US" dirty="0"/>
              <a:t>Recommendations for the use of generative and other AI tools in the delivery of examinations by students</a:t>
            </a:r>
            <a:endParaRPr lang="de-DE" dirty="0"/>
          </a:p>
        </p:txBody>
      </p:sp>
      <p:sp>
        <p:nvSpPr>
          <p:cNvPr id="3" name="Textplatzhalter 2">
            <a:extLst>
              <a:ext uri="{FF2B5EF4-FFF2-40B4-BE49-F238E27FC236}">
                <a16:creationId xmlns:a16="http://schemas.microsoft.com/office/drawing/2014/main" id="{4FC15065-17CF-464D-8236-EA87AA6A10E1}"/>
              </a:ext>
            </a:extLst>
          </p:cNvPr>
          <p:cNvSpPr>
            <a:spLocks noGrp="1"/>
          </p:cNvSpPr>
          <p:nvPr>
            <p:ph type="body" sz="quarter" idx="15"/>
          </p:nvPr>
        </p:nvSpPr>
        <p:spPr/>
        <p:txBody>
          <a:bodyPr/>
          <a:lstStyle/>
          <a:p>
            <a:br>
              <a:rPr lang="en-US" dirty="0"/>
            </a:br>
            <a:r>
              <a:rPr lang="en-US" dirty="0"/>
              <a:t>15.12.2023</a:t>
            </a:r>
          </a:p>
        </p:txBody>
      </p:sp>
      <p:sp>
        <p:nvSpPr>
          <p:cNvPr id="4" name="Textplatzhalter 3">
            <a:extLst>
              <a:ext uri="{FF2B5EF4-FFF2-40B4-BE49-F238E27FC236}">
                <a16:creationId xmlns:a16="http://schemas.microsoft.com/office/drawing/2014/main" id="{3E96299F-9182-4971-B061-CBB59896D366}"/>
              </a:ext>
            </a:extLst>
          </p:cNvPr>
          <p:cNvSpPr>
            <a:spLocks noGrp="1"/>
          </p:cNvSpPr>
          <p:nvPr>
            <p:ph type="body" sz="quarter" idx="17"/>
          </p:nvPr>
        </p:nvSpPr>
        <p:spPr/>
        <p:txBody>
          <a:bodyPr/>
          <a:lstStyle/>
          <a:p>
            <a:endParaRPr lang="de-DE" dirty="0"/>
          </a:p>
          <a:p>
            <a:endParaRPr lang="de-DE" dirty="0"/>
          </a:p>
        </p:txBody>
      </p:sp>
      <p:sp>
        <p:nvSpPr>
          <p:cNvPr id="5" name="Fußzeilenplatzhalter 4">
            <a:extLst>
              <a:ext uri="{FF2B5EF4-FFF2-40B4-BE49-F238E27FC236}">
                <a16:creationId xmlns:a16="http://schemas.microsoft.com/office/drawing/2014/main" id="{7968E871-22AF-4AE5-97C5-DB1AE3EA791F}"/>
              </a:ext>
            </a:extLst>
          </p:cNvPr>
          <p:cNvSpPr>
            <a:spLocks noGrp="1"/>
          </p:cNvSpPr>
          <p:nvPr>
            <p:ph type="ftr" sz="quarter" idx="19"/>
          </p:nvPr>
        </p:nvSpPr>
        <p:spPr/>
        <p:txBody>
          <a:bodyPr/>
          <a:lstStyle/>
          <a:p>
            <a:r>
              <a:rPr lang="de-DE" dirty="0"/>
              <a:t>INSTITUTE FOR DIGITAL MANAGEMENT AND NEW MEDIA</a:t>
            </a:r>
          </a:p>
        </p:txBody>
      </p:sp>
    </p:spTree>
    <p:extLst>
      <p:ext uri="{BB962C8B-B14F-4D97-AF65-F5344CB8AC3E}">
        <p14:creationId xmlns:p14="http://schemas.microsoft.com/office/powerpoint/2010/main" val="933467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p:cNvSpPr>
            <a:spLocks noGrp="1"/>
          </p:cNvSpPr>
          <p:nvPr>
            <p:ph type="ftr" sz="quarter" idx="11"/>
          </p:nvPr>
        </p:nvSpPr>
        <p:spPr/>
        <p:txBody>
          <a:bodyPr/>
          <a:lstStyle/>
          <a:p>
            <a:r>
              <a:rPr lang="de-DE" dirty="0"/>
              <a:t>INSTITUTE FOR DIGITAL MANAGEMENT AND NEW MEDIA</a:t>
            </a:r>
          </a:p>
        </p:txBody>
      </p:sp>
      <p:sp>
        <p:nvSpPr>
          <p:cNvPr id="7" name="Titel 6"/>
          <p:cNvSpPr>
            <a:spLocks noGrp="1"/>
          </p:cNvSpPr>
          <p:nvPr>
            <p:ph type="title"/>
          </p:nvPr>
        </p:nvSpPr>
        <p:spPr/>
        <p:txBody>
          <a:bodyPr/>
          <a:lstStyle/>
          <a:p>
            <a:r>
              <a:rPr lang="de-DE" dirty="0"/>
              <a:t>Note</a:t>
            </a:r>
          </a:p>
        </p:txBody>
      </p:sp>
      <p:sp>
        <p:nvSpPr>
          <p:cNvPr id="14" name="Textplatzhalter 13"/>
          <p:cNvSpPr>
            <a:spLocks noGrp="1"/>
          </p:cNvSpPr>
          <p:nvPr>
            <p:ph type="body" sz="quarter" idx="18"/>
          </p:nvPr>
        </p:nvSpPr>
        <p:spPr/>
        <p:txBody>
          <a:bodyPr/>
          <a:lstStyle/>
          <a:p>
            <a:r>
              <a:rPr lang="de-DE" dirty="0"/>
              <a:t>Empfehlungen zum Umgang mit generativen und anderen KI-Tools</a:t>
            </a:r>
          </a:p>
        </p:txBody>
      </p:sp>
      <p:sp>
        <p:nvSpPr>
          <p:cNvPr id="2" name="Datumsplatzhalter 1"/>
          <p:cNvSpPr>
            <a:spLocks noGrp="1"/>
          </p:cNvSpPr>
          <p:nvPr>
            <p:ph type="dt" sz="half" idx="10"/>
          </p:nvPr>
        </p:nvSpPr>
        <p:spPr/>
        <p:txBody>
          <a:bodyPr/>
          <a:lstStyle/>
          <a:p>
            <a:r>
              <a:rPr lang="de-DE" dirty="0"/>
              <a:t>Dezember 2023</a:t>
            </a:r>
          </a:p>
        </p:txBody>
      </p:sp>
      <p:sp>
        <p:nvSpPr>
          <p:cNvPr id="3" name="Foliennummernplatzhalter 2"/>
          <p:cNvSpPr>
            <a:spLocks noGrp="1"/>
          </p:cNvSpPr>
          <p:nvPr>
            <p:ph type="sldNum" sz="quarter" idx="12"/>
          </p:nvPr>
        </p:nvSpPr>
        <p:spPr/>
        <p:txBody>
          <a:bodyPr/>
          <a:lstStyle/>
          <a:p>
            <a:fld id="{EFB5150B-0CEE-4773-8AAA-22F479C02EEB}" type="slidenum">
              <a:rPr lang="de-DE" smtClean="0"/>
              <a:pPr/>
              <a:t>2</a:t>
            </a:fld>
            <a:endParaRPr lang="de-DE" dirty="0"/>
          </a:p>
        </p:txBody>
      </p:sp>
      <p:sp>
        <p:nvSpPr>
          <p:cNvPr id="5" name="Textplatzhalter 4">
            <a:extLst>
              <a:ext uri="{FF2B5EF4-FFF2-40B4-BE49-F238E27FC236}">
                <a16:creationId xmlns:a16="http://schemas.microsoft.com/office/drawing/2014/main" id="{32A926C6-2667-4791-A0A9-FAA5966C19CA}"/>
              </a:ext>
            </a:extLst>
          </p:cNvPr>
          <p:cNvSpPr>
            <a:spLocks noGrp="1"/>
          </p:cNvSpPr>
          <p:nvPr>
            <p:ph type="body" sz="quarter" idx="17"/>
          </p:nvPr>
        </p:nvSpPr>
        <p:spPr/>
        <p:txBody>
          <a:bodyPr/>
          <a:lstStyle/>
          <a:p>
            <a:endParaRPr lang="en-US"/>
          </a:p>
        </p:txBody>
      </p:sp>
      <p:sp>
        <p:nvSpPr>
          <p:cNvPr id="10" name="Inhaltsplatzhalter 9">
            <a:extLst>
              <a:ext uri="{FF2B5EF4-FFF2-40B4-BE49-F238E27FC236}">
                <a16:creationId xmlns:a16="http://schemas.microsoft.com/office/drawing/2014/main" id="{1DC1DE58-96BE-41BF-BD79-312A44F9D496}"/>
              </a:ext>
            </a:extLst>
          </p:cNvPr>
          <p:cNvSpPr>
            <a:spLocks noGrp="1"/>
          </p:cNvSpPr>
          <p:nvPr>
            <p:ph sz="quarter" idx="14"/>
          </p:nvPr>
        </p:nvSpPr>
        <p:spPr>
          <a:xfrm>
            <a:off x="446400" y="2276475"/>
            <a:ext cx="11296730" cy="3555913"/>
          </a:xfrm>
        </p:spPr>
        <p:txBody>
          <a:bodyPr/>
          <a:lstStyle/>
          <a:p>
            <a:r>
              <a:rPr lang="en-US" b="1" dirty="0"/>
              <a:t>The following recommendations are based on the "Statement of the Executive Committee of the German Research Foundation (DFG) on the influence of generative models for text and image generation on the sciences and the DFG's funding activities" (September 2023). </a:t>
            </a:r>
            <a:r>
              <a:rPr lang="en-US" dirty="0"/>
              <a:t>They have been adapted to provide points of reference for the provision of examination services by students and are intended to ensure the responsible and ethical use of generative models and other AI tools in academic education. The aim is to promote students' critical thinking and personal responsibility while recognizing and making the best possible use of the added value of new technologies.</a:t>
            </a:r>
          </a:p>
          <a:p>
            <a:endParaRPr lang="en-US" dirty="0"/>
          </a:p>
          <a:p>
            <a:r>
              <a:rPr lang="en-US" b="1" dirty="0"/>
              <a:t>Please also read the complete, original letter in the attached PDF version:</a:t>
            </a:r>
          </a:p>
          <a:p>
            <a:r>
              <a:rPr lang="en-US" b="1" i="1" dirty="0"/>
              <a:t>Recommendations for the use of generative and other AI tools in the delivery of examinations by students.pdf</a:t>
            </a:r>
            <a:endParaRPr lang="de-DE" b="1" i="1" dirty="0"/>
          </a:p>
        </p:txBody>
      </p:sp>
    </p:spTree>
    <p:extLst>
      <p:ext uri="{BB962C8B-B14F-4D97-AF65-F5344CB8AC3E}">
        <p14:creationId xmlns:p14="http://schemas.microsoft.com/office/powerpoint/2010/main" val="2938252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dirty="0"/>
              <a:t>INSTITUTE FOR DIGITAL MANAGEMENT AND NEW MEDIA</a:t>
            </a:r>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3</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en-US" dirty="0"/>
              <a:t>The use of generative models is generally permitted and is generally supported in the interests of openness to technology and innovation.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Generative models can be useful for generating ideas and creating initial drafts of text sections, which can then be further processed independently according to the "generate and correct" approach and critically reviewed, adapted and expanded.</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The use of generative models is generally harmless, especially for the formal, stylistic and grammatical optimization and error correction of texts.</a:t>
            </a:r>
            <a:endParaRPr lang="de-DE" dirty="0"/>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en-US" dirty="0"/>
              <a:t>1. Recommendations for use</a:t>
            </a:r>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1554838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dirty="0"/>
              <a:t>INSTITUTE FOR DIGITAL MANAGEMENT AND NEW MEDIA</a:t>
            </a:r>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4</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en-US" dirty="0"/>
              <a:t>The use of generative models must not jeopardize the central educational goals of the faculty - professional expertise, critical thinking and originality.</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Students should be particularly aware of the fact that the independent production of written work entails a considerable learning effect, which can be impaired by the use of generative models.</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Students should critically examine the results of generative models and significantly modify, improve and extend them.</a:t>
            </a:r>
            <a:endParaRPr lang="de-DE" dirty="0"/>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en-US" dirty="0"/>
              <a:t>2. Terms of Use (1/2)</a:t>
            </a:r>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3614397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37E0E0E-4A9E-4A74-806E-D47B4B343034}"/>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96CBC566-F1BF-4965-AB52-21BCE06D4EDB}"/>
              </a:ext>
            </a:extLst>
          </p:cNvPr>
          <p:cNvSpPr>
            <a:spLocks noGrp="1"/>
          </p:cNvSpPr>
          <p:nvPr>
            <p:ph type="ftr" sz="quarter" idx="11"/>
          </p:nvPr>
        </p:nvSpPr>
        <p:spPr/>
        <p:txBody>
          <a:bodyPr/>
          <a:lstStyle/>
          <a:p>
            <a:r>
              <a:rPr lang="de-DE" dirty="0"/>
              <a:t>INSTITUTE FOR DIGITAL MANAGEMENT AND NEW MEDIA</a:t>
            </a:r>
          </a:p>
        </p:txBody>
      </p:sp>
      <p:sp>
        <p:nvSpPr>
          <p:cNvPr id="4" name="Foliennummernplatzhalter 3">
            <a:extLst>
              <a:ext uri="{FF2B5EF4-FFF2-40B4-BE49-F238E27FC236}">
                <a16:creationId xmlns:a16="http://schemas.microsoft.com/office/drawing/2014/main" id="{94DDDBB9-F071-4E8A-A4F3-A90F87DDF1D7}"/>
              </a:ext>
            </a:extLst>
          </p:cNvPr>
          <p:cNvSpPr>
            <a:spLocks noGrp="1"/>
          </p:cNvSpPr>
          <p:nvPr>
            <p:ph type="sldNum" sz="quarter" idx="12"/>
          </p:nvPr>
        </p:nvSpPr>
        <p:spPr/>
        <p:txBody>
          <a:bodyPr/>
          <a:lstStyle/>
          <a:p>
            <a:fld id="{EFB5150B-0CEE-4773-8AAA-22F479C02EEB}" type="slidenum">
              <a:rPr lang="de-DE" smtClean="0"/>
              <a:pPr/>
              <a:t>5</a:t>
            </a:fld>
            <a:endParaRPr lang="de-DE" dirty="0"/>
          </a:p>
        </p:txBody>
      </p:sp>
      <p:sp>
        <p:nvSpPr>
          <p:cNvPr id="5" name="Inhaltsplatzhalter 4">
            <a:extLst>
              <a:ext uri="{FF2B5EF4-FFF2-40B4-BE49-F238E27FC236}">
                <a16:creationId xmlns:a16="http://schemas.microsoft.com/office/drawing/2014/main" id="{8C03B8E1-64B4-4FA2-9E78-5DC719691820}"/>
              </a:ext>
            </a:extLst>
          </p:cNvPr>
          <p:cNvSpPr>
            <a:spLocks noGrp="1"/>
          </p:cNvSpPr>
          <p:nvPr>
            <p:ph sz="quarter" idx="14"/>
          </p:nvPr>
        </p:nvSpPr>
        <p:spPr>
          <a:xfrm>
            <a:off x="446400" y="2276475"/>
            <a:ext cx="11299200" cy="3889375"/>
          </a:xfrm>
        </p:spPr>
        <p:txBody>
          <a:bodyPr/>
          <a:lstStyle/>
          <a:p>
            <a:pPr marL="285750" indent="-285750">
              <a:buFont typeface="Arial" panose="020B0604020202020204" pitchFamily="34" charset="0"/>
              <a:buChar char="•"/>
            </a:pPr>
            <a:r>
              <a:rPr lang="en-US" dirty="0"/>
              <a:t>Students must make transparent in their written examination results whether, to what extent and for what purpose they have used generative models in the creation of texts, illustrations, calculations and other outputs. This applies in particular if the generated content makes up a significant part of the submitted work or influences the work as a whole. To this end, a short text must be provided explaining how generative models were used, why they were chosen and what experience was gained.</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This information on the permitted use of generative models does not in itself influence the grade.</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Content from generative models must be correctly cited and their origin clearly identified. The specific version or model used should also be indicated.</a:t>
            </a:r>
            <a:endParaRPr lang="de-DE" dirty="0"/>
          </a:p>
        </p:txBody>
      </p:sp>
      <p:sp>
        <p:nvSpPr>
          <p:cNvPr id="7" name="Titel 6">
            <a:extLst>
              <a:ext uri="{FF2B5EF4-FFF2-40B4-BE49-F238E27FC236}">
                <a16:creationId xmlns:a16="http://schemas.microsoft.com/office/drawing/2014/main" id="{7AD05840-C0D2-42D1-9F7F-866AAB0212D1}"/>
              </a:ext>
            </a:extLst>
          </p:cNvPr>
          <p:cNvSpPr>
            <a:spLocks noGrp="1"/>
          </p:cNvSpPr>
          <p:nvPr>
            <p:ph type="title"/>
          </p:nvPr>
        </p:nvSpPr>
        <p:spPr/>
        <p:txBody>
          <a:bodyPr/>
          <a:lstStyle/>
          <a:p>
            <a:r>
              <a:rPr lang="en-US" dirty="0"/>
              <a:t>2. Terms of Use (2/2)</a:t>
            </a:r>
            <a:endParaRPr lang="de-DE" dirty="0"/>
          </a:p>
        </p:txBody>
      </p:sp>
      <p:sp>
        <p:nvSpPr>
          <p:cNvPr id="8" name="Textplatzhalter 7">
            <a:extLst>
              <a:ext uri="{FF2B5EF4-FFF2-40B4-BE49-F238E27FC236}">
                <a16:creationId xmlns:a16="http://schemas.microsoft.com/office/drawing/2014/main" id="{6969701F-E4CC-4DF0-A9A6-CADCB08BDA80}"/>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2C12A884-0C1C-41F6-868D-707BE78E53DF}"/>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79770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90340D7-7C47-43D0-BF35-BE14AEEC44B7}"/>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B2D551F9-4308-4FC1-A108-0A113FB45B51}"/>
              </a:ext>
            </a:extLst>
          </p:cNvPr>
          <p:cNvSpPr>
            <a:spLocks noGrp="1"/>
          </p:cNvSpPr>
          <p:nvPr>
            <p:ph type="ftr" sz="quarter" idx="11"/>
          </p:nvPr>
        </p:nvSpPr>
        <p:spPr/>
        <p:txBody>
          <a:bodyPr/>
          <a:lstStyle/>
          <a:p>
            <a:r>
              <a:rPr lang="de-DE" dirty="0"/>
              <a:t>INSTITUTE FOR DIGITAL MANAGEMENT AND NEW MEDIA</a:t>
            </a:r>
          </a:p>
        </p:txBody>
      </p:sp>
      <p:sp>
        <p:nvSpPr>
          <p:cNvPr id="4" name="Foliennummernplatzhalter 3">
            <a:extLst>
              <a:ext uri="{FF2B5EF4-FFF2-40B4-BE49-F238E27FC236}">
                <a16:creationId xmlns:a16="http://schemas.microsoft.com/office/drawing/2014/main" id="{2899D394-F655-47D4-9958-26110FEA574C}"/>
              </a:ext>
            </a:extLst>
          </p:cNvPr>
          <p:cNvSpPr>
            <a:spLocks noGrp="1"/>
          </p:cNvSpPr>
          <p:nvPr>
            <p:ph type="sldNum" sz="quarter" idx="12"/>
          </p:nvPr>
        </p:nvSpPr>
        <p:spPr/>
        <p:txBody>
          <a:bodyPr/>
          <a:lstStyle/>
          <a:p>
            <a:fld id="{EFB5150B-0CEE-4773-8AAA-22F479C02EEB}" type="slidenum">
              <a:rPr lang="de-DE" smtClean="0"/>
              <a:pPr/>
              <a:t>6</a:t>
            </a:fld>
            <a:endParaRPr lang="de-DE" dirty="0"/>
          </a:p>
        </p:txBody>
      </p:sp>
      <p:sp>
        <p:nvSpPr>
          <p:cNvPr id="5" name="Inhaltsplatzhalter 4">
            <a:extLst>
              <a:ext uri="{FF2B5EF4-FFF2-40B4-BE49-F238E27FC236}">
                <a16:creationId xmlns:a16="http://schemas.microsoft.com/office/drawing/2014/main" id="{E5A6722E-D209-4B9A-9BF6-83C29C281012}"/>
              </a:ext>
            </a:extLst>
          </p:cNvPr>
          <p:cNvSpPr>
            <a:spLocks noGrp="1"/>
          </p:cNvSpPr>
          <p:nvPr>
            <p:ph sz="quarter" idx="14"/>
          </p:nvPr>
        </p:nvSpPr>
        <p:spPr>
          <a:xfrm>
            <a:off x="446400" y="2276475"/>
            <a:ext cx="11302688" cy="3889375"/>
          </a:xfrm>
        </p:spPr>
        <p:txBody>
          <a:bodyPr/>
          <a:lstStyle/>
          <a:p>
            <a:pPr marL="285750" indent="-285750">
              <a:buFont typeface="Arial" panose="020B0604020202020204" pitchFamily="34" charset="0"/>
              <a:buChar char="•"/>
            </a:pPr>
            <a:r>
              <a:rPr lang="en-US" dirty="0"/>
              <a:t>Despite the use of generative models, students bear full responsibility for compliance with scientific standards and the quality of their work. It should be noted that the outputs of generative models may be faulty.</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Students must ensure that the models used do not violate scientific integrity and, in particular, third-party intellectual property.</a:t>
            </a:r>
            <a:endParaRPr lang="de-DE" dirty="0"/>
          </a:p>
        </p:txBody>
      </p:sp>
      <p:sp>
        <p:nvSpPr>
          <p:cNvPr id="7" name="Titel 6">
            <a:extLst>
              <a:ext uri="{FF2B5EF4-FFF2-40B4-BE49-F238E27FC236}">
                <a16:creationId xmlns:a16="http://schemas.microsoft.com/office/drawing/2014/main" id="{8295372B-5D14-4E14-91D5-8FB6E9E04DFE}"/>
              </a:ext>
            </a:extLst>
          </p:cNvPr>
          <p:cNvSpPr>
            <a:spLocks noGrp="1"/>
          </p:cNvSpPr>
          <p:nvPr>
            <p:ph type="title"/>
          </p:nvPr>
        </p:nvSpPr>
        <p:spPr/>
        <p:txBody>
          <a:bodyPr/>
          <a:lstStyle/>
          <a:p>
            <a:r>
              <a:rPr lang="de-DE" dirty="0"/>
              <a:t>3. </a:t>
            </a:r>
            <a:r>
              <a:rPr lang="en-US" dirty="0"/>
              <a:t>Responsibility</a:t>
            </a:r>
          </a:p>
        </p:txBody>
      </p:sp>
      <p:sp>
        <p:nvSpPr>
          <p:cNvPr id="8" name="Textplatzhalter 7">
            <a:extLst>
              <a:ext uri="{FF2B5EF4-FFF2-40B4-BE49-F238E27FC236}">
                <a16:creationId xmlns:a16="http://schemas.microsoft.com/office/drawing/2014/main" id="{4DA23BB4-4CD9-4FE7-A7EA-03C26F31B25E}"/>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8A847692-F5C8-4A01-8299-0D17654086E0}"/>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2691241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3A91933-14F9-4D9B-B03B-9DC57A620BC0}"/>
              </a:ext>
            </a:extLst>
          </p:cNvPr>
          <p:cNvSpPr>
            <a:spLocks noGrp="1"/>
          </p:cNvSpPr>
          <p:nvPr>
            <p:ph type="dt" sz="half" idx="10"/>
          </p:nvPr>
        </p:nvSpPr>
        <p:spPr/>
        <p:txBody>
          <a:bodyPr/>
          <a:lstStyle/>
          <a:p>
            <a:r>
              <a:rPr lang="de-DE" dirty="0"/>
              <a:t>Dezember 2023</a:t>
            </a:r>
          </a:p>
        </p:txBody>
      </p:sp>
      <p:sp>
        <p:nvSpPr>
          <p:cNvPr id="3" name="Fußzeilenplatzhalter 2">
            <a:extLst>
              <a:ext uri="{FF2B5EF4-FFF2-40B4-BE49-F238E27FC236}">
                <a16:creationId xmlns:a16="http://schemas.microsoft.com/office/drawing/2014/main" id="{EF7EDACA-CE22-41AC-801B-CDA7D5A827FE}"/>
              </a:ext>
            </a:extLst>
          </p:cNvPr>
          <p:cNvSpPr>
            <a:spLocks noGrp="1"/>
          </p:cNvSpPr>
          <p:nvPr>
            <p:ph type="ftr" sz="quarter" idx="11"/>
          </p:nvPr>
        </p:nvSpPr>
        <p:spPr/>
        <p:txBody>
          <a:bodyPr/>
          <a:lstStyle/>
          <a:p>
            <a:r>
              <a:rPr lang="de-DE" dirty="0"/>
              <a:t>INSTITUTE FOR DIGITAL MANAGEMENT AND NEW MEDIA</a:t>
            </a:r>
          </a:p>
        </p:txBody>
      </p:sp>
      <p:sp>
        <p:nvSpPr>
          <p:cNvPr id="4" name="Foliennummernplatzhalter 3">
            <a:extLst>
              <a:ext uri="{FF2B5EF4-FFF2-40B4-BE49-F238E27FC236}">
                <a16:creationId xmlns:a16="http://schemas.microsoft.com/office/drawing/2014/main" id="{80A1B225-4973-4EAD-B816-6C5D23975868}"/>
              </a:ext>
            </a:extLst>
          </p:cNvPr>
          <p:cNvSpPr>
            <a:spLocks noGrp="1"/>
          </p:cNvSpPr>
          <p:nvPr>
            <p:ph type="sldNum" sz="quarter" idx="12"/>
          </p:nvPr>
        </p:nvSpPr>
        <p:spPr/>
        <p:txBody>
          <a:bodyPr/>
          <a:lstStyle/>
          <a:p>
            <a:fld id="{EFB5150B-0CEE-4773-8AAA-22F479C02EEB}" type="slidenum">
              <a:rPr lang="de-DE" smtClean="0"/>
              <a:pPr/>
              <a:t>7</a:t>
            </a:fld>
            <a:endParaRPr lang="de-DE" dirty="0"/>
          </a:p>
        </p:txBody>
      </p:sp>
      <p:sp>
        <p:nvSpPr>
          <p:cNvPr id="5" name="Inhaltsplatzhalter 4">
            <a:extLst>
              <a:ext uri="{FF2B5EF4-FFF2-40B4-BE49-F238E27FC236}">
                <a16:creationId xmlns:a16="http://schemas.microsoft.com/office/drawing/2014/main" id="{21B9D45C-88EF-4ADC-9928-19D2A65C0185}"/>
              </a:ext>
            </a:extLst>
          </p:cNvPr>
          <p:cNvSpPr>
            <a:spLocks noGrp="1"/>
          </p:cNvSpPr>
          <p:nvPr>
            <p:ph sz="quarter" idx="14"/>
          </p:nvPr>
        </p:nvSpPr>
        <p:spPr>
          <a:xfrm>
            <a:off x="446399" y="2276475"/>
            <a:ext cx="11296730" cy="3889375"/>
          </a:xfrm>
        </p:spPr>
        <p:txBody>
          <a:bodyPr/>
          <a:lstStyle/>
          <a:p>
            <a:pPr marL="285750" indent="-285750">
              <a:buFont typeface="Arial" panose="020B0604020202020204" pitchFamily="34" charset="0"/>
              <a:buChar char="•"/>
            </a:pPr>
            <a:r>
              <a:rPr lang="en-US" dirty="0"/>
              <a:t>Generative models cannot replace originality, critical thinking and personal understanding.</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en-US" dirty="0"/>
              <a:t>Generative models may not be used to process confidential information or data provided in the context of examinations. In particular, no personal data may be fed into openly accessible, internet-based generative models.</a:t>
            </a:r>
            <a:endParaRPr lang="de-DE" dirty="0"/>
          </a:p>
        </p:txBody>
      </p:sp>
      <p:sp>
        <p:nvSpPr>
          <p:cNvPr id="7" name="Titel 6">
            <a:extLst>
              <a:ext uri="{FF2B5EF4-FFF2-40B4-BE49-F238E27FC236}">
                <a16:creationId xmlns:a16="http://schemas.microsoft.com/office/drawing/2014/main" id="{9AD837CB-8666-4736-81A7-F88AEECF0AA4}"/>
              </a:ext>
            </a:extLst>
          </p:cNvPr>
          <p:cNvSpPr>
            <a:spLocks noGrp="1"/>
          </p:cNvSpPr>
          <p:nvPr>
            <p:ph type="title"/>
          </p:nvPr>
        </p:nvSpPr>
        <p:spPr/>
        <p:txBody>
          <a:bodyPr/>
          <a:lstStyle/>
          <a:p>
            <a:r>
              <a:rPr lang="en-US" dirty="0"/>
              <a:t>4. Restrictions on use</a:t>
            </a:r>
          </a:p>
        </p:txBody>
      </p:sp>
      <p:sp>
        <p:nvSpPr>
          <p:cNvPr id="8" name="Textplatzhalter 7">
            <a:extLst>
              <a:ext uri="{FF2B5EF4-FFF2-40B4-BE49-F238E27FC236}">
                <a16:creationId xmlns:a16="http://schemas.microsoft.com/office/drawing/2014/main" id="{F48A57EE-BD54-4323-AD85-6FC4D4A24C75}"/>
              </a:ext>
            </a:extLst>
          </p:cNvPr>
          <p:cNvSpPr>
            <a:spLocks noGrp="1"/>
          </p:cNvSpPr>
          <p:nvPr>
            <p:ph type="body" sz="quarter" idx="17"/>
          </p:nvPr>
        </p:nvSpPr>
        <p:spPr/>
        <p:txBody>
          <a:bodyPr/>
          <a:lstStyle/>
          <a:p>
            <a:endParaRPr lang="en-US"/>
          </a:p>
        </p:txBody>
      </p:sp>
      <p:sp>
        <p:nvSpPr>
          <p:cNvPr id="9" name="Textplatzhalter 8">
            <a:extLst>
              <a:ext uri="{FF2B5EF4-FFF2-40B4-BE49-F238E27FC236}">
                <a16:creationId xmlns:a16="http://schemas.microsoft.com/office/drawing/2014/main" id="{A248B0E4-B7CC-4A72-B394-A4AA77B0F127}"/>
              </a:ext>
            </a:extLst>
          </p:cNvPr>
          <p:cNvSpPr>
            <a:spLocks noGrp="1"/>
          </p:cNvSpPr>
          <p:nvPr>
            <p:ph type="body" sz="quarter" idx="18"/>
          </p:nvPr>
        </p:nvSpPr>
        <p:spPr/>
        <p:txBody>
          <a:bodyPr/>
          <a:lstStyle/>
          <a:p>
            <a:r>
              <a:rPr lang="de-DE" dirty="0"/>
              <a:t>Empfehlungen zum Umgang mit generativen und anderen KI-Tools</a:t>
            </a:r>
          </a:p>
        </p:txBody>
      </p:sp>
    </p:spTree>
    <p:extLst>
      <p:ext uri="{BB962C8B-B14F-4D97-AF65-F5344CB8AC3E}">
        <p14:creationId xmlns:p14="http://schemas.microsoft.com/office/powerpoint/2010/main" val="3104137189"/>
      </p:ext>
    </p:extLst>
  </p:cSld>
  <p:clrMapOvr>
    <a:masterClrMapping/>
  </p:clrMapOvr>
</p:sld>
</file>

<file path=ppt/theme/theme1.xml><?xml version="1.0" encoding="utf-8"?>
<a:theme xmlns:a="http://schemas.openxmlformats.org/drawingml/2006/main" name="LMU 16:9">
  <a:themeElements>
    <a:clrScheme name="LMU">
      <a:dk1>
        <a:srgbClr val="000000"/>
      </a:dk1>
      <a:lt1>
        <a:srgbClr val="FFFFFF"/>
      </a:lt1>
      <a:dk2>
        <a:srgbClr val="E6E6E7"/>
      </a:dk2>
      <a:lt2>
        <a:srgbClr val="F5F5F5"/>
      </a:lt2>
      <a:accent1>
        <a:srgbClr val="0F1987"/>
      </a:accent1>
      <a:accent2>
        <a:srgbClr val="626468"/>
      </a:accent2>
      <a:accent3>
        <a:srgbClr val="C0C1C3"/>
      </a:accent3>
      <a:accent4>
        <a:srgbClr val="009FE3"/>
      </a:accent4>
      <a:accent5>
        <a:srgbClr val="8C4091"/>
      </a:accent5>
      <a:accent6>
        <a:srgbClr val="00883A"/>
      </a:accent6>
      <a:hlink>
        <a:srgbClr val="0F1987"/>
      </a:hlink>
      <a:folHlink>
        <a:srgbClr val="62646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702</Words>
  <Application>Microsoft Office PowerPoint</Application>
  <PresentationFormat>Breitbild</PresentationFormat>
  <Paragraphs>58</Paragraphs>
  <Slides>7</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7</vt:i4>
      </vt:variant>
    </vt:vector>
  </HeadingPairs>
  <TitlesOfParts>
    <vt:vector size="11" baseType="lpstr">
      <vt:lpstr>Arial</vt:lpstr>
      <vt:lpstr>Calibri</vt:lpstr>
      <vt:lpstr>Wingdings</vt:lpstr>
      <vt:lpstr>LMU 16:9</vt:lpstr>
      <vt:lpstr>PowerPoint-Präsentation</vt:lpstr>
      <vt:lpstr>Note</vt:lpstr>
      <vt:lpstr>1. Recommendations for use</vt:lpstr>
      <vt:lpstr>2. Terms of Use (1/2)</vt:lpstr>
      <vt:lpstr>2. Terms of Use (2/2)</vt:lpstr>
      <vt:lpstr>3. Responsibility</vt:lpstr>
      <vt:lpstr>4. Restrictions on use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Engert, Simon</dc:creator>
  <cp:lastModifiedBy>Bohrer, Mathias</cp:lastModifiedBy>
  <cp:revision>382</cp:revision>
  <cp:lastPrinted>2020-11-01T16:28:52Z</cp:lastPrinted>
  <dcterms:created xsi:type="dcterms:W3CDTF">2020-05-08T07:19:48Z</dcterms:created>
  <dcterms:modified xsi:type="dcterms:W3CDTF">2024-01-05T14:25:42Z</dcterms:modified>
</cp:coreProperties>
</file>